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żbieta Bonowicz" userId="cfc998cfed3c7d9a" providerId="LiveId" clId="{E909CB77-CCED-44AB-89C1-12A91DBC9ED6}"/>
    <pc:docChg chg="delSld modSld">
      <pc:chgData name="Elżbieta Bonowicz" userId="cfc998cfed3c7d9a" providerId="LiveId" clId="{E909CB77-CCED-44AB-89C1-12A91DBC9ED6}" dt="2022-03-26T16:01:10.237" v="4" actId="2696"/>
      <pc:docMkLst>
        <pc:docMk/>
      </pc:docMkLst>
      <pc:sldChg chg="addSp modSp">
        <pc:chgData name="Elżbieta Bonowicz" userId="cfc998cfed3c7d9a" providerId="LiveId" clId="{E909CB77-CCED-44AB-89C1-12A91DBC9ED6}" dt="2022-03-26T14:09:53.119" v="0"/>
        <pc:sldMkLst>
          <pc:docMk/>
          <pc:sldMk cId="2241269828" sldId="257"/>
        </pc:sldMkLst>
        <pc:picChg chg="add mod">
          <ac:chgData name="Elżbieta Bonowicz" userId="cfc998cfed3c7d9a" providerId="LiveId" clId="{E909CB77-CCED-44AB-89C1-12A91DBC9ED6}" dt="2022-03-26T14:09:53.119" v="0"/>
          <ac:picMkLst>
            <pc:docMk/>
            <pc:sldMk cId="2241269828" sldId="257"/>
            <ac:picMk id="3" creationId="{5F32824F-E6A7-4D2C-97E2-BEB4E44B2AF4}"/>
          </ac:picMkLst>
        </pc:picChg>
      </pc:sldChg>
      <pc:sldChg chg="del">
        <pc:chgData name="Elżbieta Bonowicz" userId="cfc998cfed3c7d9a" providerId="LiveId" clId="{E909CB77-CCED-44AB-89C1-12A91DBC9ED6}" dt="2022-03-26T16:01:10.237" v="4" actId="2696"/>
        <pc:sldMkLst>
          <pc:docMk/>
          <pc:sldMk cId="518215991" sldId="262"/>
        </pc:sldMkLst>
      </pc:sldChg>
      <pc:sldChg chg="del">
        <pc:chgData name="Elżbieta Bonowicz" userId="cfc998cfed3c7d9a" providerId="LiveId" clId="{E909CB77-CCED-44AB-89C1-12A91DBC9ED6}" dt="2022-03-26T14:09:58.946" v="1" actId="2696"/>
        <pc:sldMkLst>
          <pc:docMk/>
          <pc:sldMk cId="3172745189" sldId="263"/>
        </pc:sldMkLst>
      </pc:sldChg>
      <pc:sldChg chg="del">
        <pc:chgData name="Elżbieta Bonowicz" userId="cfc998cfed3c7d9a" providerId="LiveId" clId="{E909CB77-CCED-44AB-89C1-12A91DBC9ED6}" dt="2022-03-26T14:10:01.628" v="2" actId="2696"/>
        <pc:sldMkLst>
          <pc:docMk/>
          <pc:sldMk cId="994820841" sldId="264"/>
        </pc:sldMkLst>
      </pc:sldChg>
      <pc:sldChg chg="del">
        <pc:chgData name="Elżbieta Bonowicz" userId="cfc998cfed3c7d9a" providerId="LiveId" clId="{E909CB77-CCED-44AB-89C1-12A91DBC9ED6}" dt="2022-03-26T14:10:05.608" v="3" actId="2696"/>
        <pc:sldMkLst>
          <pc:docMk/>
          <pc:sldMk cId="2699104182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8303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589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5785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182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9455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9321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582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8380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4983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64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944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037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8427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32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30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7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742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65FD6D6-DED4-45D0-9EAC-3881530DB494}" type="datetimeFigureOut">
              <a:rPr lang="fr-FR" smtClean="0"/>
              <a:t>26/03/2022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3D2F6-93C4-4F6A-A9C2-2B65AE93ED08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8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0">
              <a:srgbClr val="9C83C7"/>
            </a:gs>
            <a:gs pos="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5F32824F-E6A7-4D2C-97E2-BEB4E44B2A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501" y="0"/>
            <a:ext cx="61009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698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49</TotalTime>
  <Words>0</Words>
  <Application>Microsoft Office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Kor. fr EB</dc:creator>
  <cp:lastModifiedBy>Kor. fr EB</cp:lastModifiedBy>
  <cp:revision>7</cp:revision>
  <dcterms:created xsi:type="dcterms:W3CDTF">2022-02-27T16:44:36Z</dcterms:created>
  <dcterms:modified xsi:type="dcterms:W3CDTF">2022-03-26T16:06:16Z</dcterms:modified>
</cp:coreProperties>
</file>