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0BCF505A-AA95-4A09-830D-D00856192132}"/>
    <pc:docChg chg="delSld modSld">
      <pc:chgData name="Elżbieta Bonowicz" userId="cfc998cfed3c7d9a" providerId="LiveId" clId="{0BCF505A-AA95-4A09-830D-D00856192132}" dt="2022-03-26T16:07:33.661" v="4" actId="2696"/>
      <pc:docMkLst>
        <pc:docMk/>
      </pc:docMkLst>
      <pc:sldChg chg="addSp modSp">
        <pc:chgData name="Elżbieta Bonowicz" userId="cfc998cfed3c7d9a" providerId="LiveId" clId="{0BCF505A-AA95-4A09-830D-D00856192132}" dt="2022-03-26T14:11:39.560" v="0"/>
        <pc:sldMkLst>
          <pc:docMk/>
          <pc:sldMk cId="2241269828" sldId="257"/>
        </pc:sldMkLst>
        <pc:picChg chg="add mod">
          <ac:chgData name="Elżbieta Bonowicz" userId="cfc998cfed3c7d9a" providerId="LiveId" clId="{0BCF505A-AA95-4A09-830D-D00856192132}" dt="2022-03-26T14:11:39.560" v="0"/>
          <ac:picMkLst>
            <pc:docMk/>
            <pc:sldMk cId="2241269828" sldId="257"/>
            <ac:picMk id="3" creationId="{CC453EAE-58DF-4CDA-9835-CCEB3E1A38DF}"/>
          </ac:picMkLst>
        </pc:picChg>
      </pc:sldChg>
      <pc:sldChg chg="addSp modSp">
        <pc:chgData name="Elżbieta Bonowicz" userId="cfc998cfed3c7d9a" providerId="LiveId" clId="{0BCF505A-AA95-4A09-830D-D00856192132}" dt="2022-03-26T14:12:00.912" v="1"/>
        <pc:sldMkLst>
          <pc:docMk/>
          <pc:sldMk cId="518215991" sldId="262"/>
        </pc:sldMkLst>
        <pc:picChg chg="add mod">
          <ac:chgData name="Elżbieta Bonowicz" userId="cfc998cfed3c7d9a" providerId="LiveId" clId="{0BCF505A-AA95-4A09-830D-D00856192132}" dt="2022-03-26T14:12:00.912" v="1"/>
          <ac:picMkLst>
            <pc:docMk/>
            <pc:sldMk cId="518215991" sldId="262"/>
            <ac:picMk id="4" creationId="{8565EABD-10BF-45EE-9993-AAACCBC551DF}"/>
          </ac:picMkLst>
        </pc:picChg>
      </pc:sldChg>
      <pc:sldChg chg="del">
        <pc:chgData name="Elżbieta Bonowicz" userId="cfc998cfed3c7d9a" providerId="LiveId" clId="{0BCF505A-AA95-4A09-830D-D00856192132}" dt="2022-03-26T16:07:33.661" v="4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0BCF505A-AA95-4A09-830D-D00856192132}" dt="2022-03-26T14:13:01.893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0BCF505A-AA95-4A09-830D-D00856192132}" dt="2022-03-26T14:13:05.505" v="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CC453EAE-58DF-4CDA-9835-CCEB3E1A38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147" y="0"/>
            <a:ext cx="56237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8565EABD-10BF-45EE-9993-AAACCBC551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675" y="0"/>
            <a:ext cx="96586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45</TotalTime>
  <Words>1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2022-03-26T16:07:37Z</dcterms:modified>
</cp:coreProperties>
</file>