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żbieta Bonowicz" userId="cfc998cfed3c7d9a" providerId="LiveId" clId="{46C144EC-8601-41BA-846E-0506A3C42CA2}"/>
    <pc:docChg chg="delSld modSld">
      <pc:chgData name="Elżbieta Bonowicz" userId="cfc998cfed3c7d9a" providerId="LiveId" clId="{46C144EC-8601-41BA-846E-0506A3C42CA2}" dt="2022-03-26T16:06:25.078" v="4" actId="2696"/>
      <pc:docMkLst>
        <pc:docMk/>
      </pc:docMkLst>
      <pc:sldChg chg="addSp modSp">
        <pc:chgData name="Elżbieta Bonowicz" userId="cfc998cfed3c7d9a" providerId="LiveId" clId="{46C144EC-8601-41BA-846E-0506A3C42CA2}" dt="2022-03-26T14:11:01.427" v="0"/>
        <pc:sldMkLst>
          <pc:docMk/>
          <pc:sldMk cId="2241269828" sldId="257"/>
        </pc:sldMkLst>
        <pc:picChg chg="add mod">
          <ac:chgData name="Elżbieta Bonowicz" userId="cfc998cfed3c7d9a" providerId="LiveId" clId="{46C144EC-8601-41BA-846E-0506A3C42CA2}" dt="2022-03-26T14:11:01.427" v="0"/>
          <ac:picMkLst>
            <pc:docMk/>
            <pc:sldMk cId="2241269828" sldId="257"/>
            <ac:picMk id="3" creationId="{D5D0C7D4-8060-40AC-932B-1D350A8F52BD}"/>
          </ac:picMkLst>
        </pc:picChg>
      </pc:sldChg>
      <pc:sldChg chg="del">
        <pc:chgData name="Elżbieta Bonowicz" userId="cfc998cfed3c7d9a" providerId="LiveId" clId="{46C144EC-8601-41BA-846E-0506A3C42CA2}" dt="2022-03-26T16:06:25.078" v="4" actId="2696"/>
        <pc:sldMkLst>
          <pc:docMk/>
          <pc:sldMk cId="518215991" sldId="262"/>
        </pc:sldMkLst>
      </pc:sldChg>
      <pc:sldChg chg="del">
        <pc:chgData name="Elżbieta Bonowicz" userId="cfc998cfed3c7d9a" providerId="LiveId" clId="{46C144EC-8601-41BA-846E-0506A3C42CA2}" dt="2022-03-26T14:11:07.061" v="1" actId="2696"/>
        <pc:sldMkLst>
          <pc:docMk/>
          <pc:sldMk cId="3172745189" sldId="263"/>
        </pc:sldMkLst>
      </pc:sldChg>
      <pc:sldChg chg="del">
        <pc:chgData name="Elżbieta Bonowicz" userId="cfc998cfed3c7d9a" providerId="LiveId" clId="{46C144EC-8601-41BA-846E-0506A3C42CA2}" dt="2022-03-26T14:11:08.941" v="2" actId="2696"/>
        <pc:sldMkLst>
          <pc:docMk/>
          <pc:sldMk cId="994820841" sldId="264"/>
        </pc:sldMkLst>
      </pc:sldChg>
      <pc:sldChg chg="del">
        <pc:chgData name="Elżbieta Bonowicz" userId="cfc998cfed3c7d9a" providerId="LiveId" clId="{46C144EC-8601-41BA-846E-0506A3C42CA2}" dt="2022-03-26T14:11:11.621" v="3" actId="2696"/>
        <pc:sldMkLst>
          <pc:docMk/>
          <pc:sldMk cId="2699104182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D5D0C7D4-8060-40AC-932B-1D350A8F52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966" y="0"/>
            <a:ext cx="59300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44</TotalTime>
  <Words>0</Words>
  <Application>Microsoft Office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Kor. fr EB</cp:lastModifiedBy>
  <cp:revision>7</cp:revision>
  <dcterms:created xsi:type="dcterms:W3CDTF">2022-02-27T16:44:36Z</dcterms:created>
  <dcterms:modified xsi:type="dcterms:W3CDTF">2022-03-26T16:07:01Z</dcterms:modified>
</cp:coreProperties>
</file>