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r. fr EB" initials="EB" lastIdx="1" clrIdx="0">
    <p:extLst>
      <p:ext uri="{19B8F6BF-5375-455C-9EA6-DF929625EA0E}">
        <p15:presenceInfo xmlns:p15="http://schemas.microsoft.com/office/powerpoint/2012/main" userId="Kor. fr EB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16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A17F1135-C311-457C-BF53-423FE317A2AD}"/>
    <pc:docChg chg="custSel modSld">
      <pc:chgData name="Elżbieta Bonowicz" userId="cfc998cfed3c7d9a" providerId="LiveId" clId="{A17F1135-C311-457C-BF53-423FE317A2AD}" dt="2022-02-28T11:11:48.881" v="67" actId="21"/>
      <pc:docMkLst>
        <pc:docMk/>
      </pc:docMkLst>
      <pc:sldChg chg="delSp modSp mod">
        <pc:chgData name="Elżbieta Bonowicz" userId="cfc998cfed3c7d9a" providerId="LiveId" clId="{A17F1135-C311-457C-BF53-423FE317A2AD}" dt="2022-02-28T11:11:10.604" v="10" actId="21"/>
        <pc:sldMkLst>
          <pc:docMk/>
          <pc:sldMk cId="2454516937" sldId="259"/>
        </pc:sldMkLst>
        <pc:spChg chg="del mod">
          <ac:chgData name="Elżbieta Bonowicz" userId="cfc998cfed3c7d9a" providerId="LiveId" clId="{A17F1135-C311-457C-BF53-423FE317A2AD}" dt="2022-02-28T11:11:10.604" v="10" actId="21"/>
          <ac:spMkLst>
            <pc:docMk/>
            <pc:sldMk cId="2454516937" sldId="259"/>
            <ac:spMk id="8" creationId="{6D670066-056D-4A99-B568-2F830C5A587E}"/>
          </ac:spMkLst>
        </pc:spChg>
      </pc:sldChg>
      <pc:sldChg chg="addSp delSp modSp mod">
        <pc:chgData name="Elżbieta Bonowicz" userId="cfc998cfed3c7d9a" providerId="LiveId" clId="{A17F1135-C311-457C-BF53-423FE317A2AD}" dt="2022-02-28T11:11:26.495" v="13"/>
        <pc:sldMkLst>
          <pc:docMk/>
          <pc:sldMk cId="1637675718" sldId="260"/>
        </pc:sldMkLst>
        <pc:spChg chg="del">
          <ac:chgData name="Elżbieta Bonowicz" userId="cfc998cfed3c7d9a" providerId="LiveId" clId="{A17F1135-C311-457C-BF53-423FE317A2AD}" dt="2022-02-28T11:09:44.495" v="0" actId="21"/>
          <ac:spMkLst>
            <pc:docMk/>
            <pc:sldMk cId="1637675718" sldId="260"/>
            <ac:spMk id="4" creationId="{A094D448-C7D3-4FD9-81DA-D60262937D23}"/>
          </ac:spMkLst>
        </pc:spChg>
        <pc:spChg chg="mod">
          <ac:chgData name="Elżbieta Bonowicz" userId="cfc998cfed3c7d9a" providerId="LiveId" clId="{A17F1135-C311-457C-BF53-423FE317A2AD}" dt="2022-02-28T11:10:37.452" v="6" actId="14100"/>
          <ac:spMkLst>
            <pc:docMk/>
            <pc:sldMk cId="1637675718" sldId="260"/>
            <ac:spMk id="5" creationId="{B758FAAA-8FF0-4381-862A-198C94F9770C}"/>
          </ac:spMkLst>
        </pc:spChg>
        <pc:spChg chg="add del mod">
          <ac:chgData name="Elżbieta Bonowicz" userId="cfc998cfed3c7d9a" providerId="LiveId" clId="{A17F1135-C311-457C-BF53-423FE317A2AD}" dt="2022-02-28T11:11:26.495" v="13"/>
          <ac:spMkLst>
            <pc:docMk/>
            <pc:sldMk cId="1637675718" sldId="260"/>
            <ac:spMk id="7" creationId="{FF79E85C-0ED8-4CC8-93E0-8679AB7B9864}"/>
          </ac:spMkLst>
        </pc:spChg>
        <pc:picChg chg="del">
          <ac:chgData name="Elżbieta Bonowicz" userId="cfc998cfed3c7d9a" providerId="LiveId" clId="{A17F1135-C311-457C-BF53-423FE317A2AD}" dt="2022-02-28T11:09:44.495" v="0" actId="21"/>
          <ac:picMkLst>
            <pc:docMk/>
            <pc:sldMk cId="1637675718" sldId="260"/>
            <ac:picMk id="3" creationId="{634E7F50-E04F-4B37-8D37-BC98E4025FD2}"/>
          </ac:picMkLst>
        </pc:picChg>
        <pc:picChg chg="add mod">
          <ac:chgData name="Elżbieta Bonowicz" userId="cfc998cfed3c7d9a" providerId="LiveId" clId="{A17F1135-C311-457C-BF53-423FE317A2AD}" dt="2022-02-28T11:10:33.672" v="5" actId="14100"/>
          <ac:picMkLst>
            <pc:docMk/>
            <pc:sldMk cId="1637675718" sldId="260"/>
            <ac:picMk id="6" creationId="{8A3BDA3D-8405-474D-9EF3-547540912796}"/>
          </ac:picMkLst>
        </pc:picChg>
      </pc:sldChg>
      <pc:sldChg chg="delSp modSp mod">
        <pc:chgData name="Elżbieta Bonowicz" userId="cfc998cfed3c7d9a" providerId="LiveId" clId="{A17F1135-C311-457C-BF53-423FE317A2AD}" dt="2022-02-28T11:11:48.881" v="67" actId="21"/>
        <pc:sldMkLst>
          <pc:docMk/>
          <pc:sldMk cId="4252568617" sldId="261"/>
        </pc:sldMkLst>
        <pc:spChg chg="del mod">
          <ac:chgData name="Elżbieta Bonowicz" userId="cfc998cfed3c7d9a" providerId="LiveId" clId="{A17F1135-C311-457C-BF53-423FE317A2AD}" dt="2022-02-28T11:11:48.881" v="67" actId="21"/>
          <ac:spMkLst>
            <pc:docMk/>
            <pc:sldMk cId="4252568617" sldId="261"/>
            <ac:spMk id="4" creationId="{12B562FC-0C1B-42A1-B1BF-A11CE98E58E1}"/>
          </ac:spMkLst>
        </pc:spChg>
        <pc:spChg chg="del mod">
          <ac:chgData name="Elżbieta Bonowicz" userId="cfc998cfed3c7d9a" providerId="LiveId" clId="{A17F1135-C311-457C-BF53-423FE317A2AD}" dt="2022-02-28T11:10:56.414" v="8" actId="21"/>
          <ac:spMkLst>
            <pc:docMk/>
            <pc:sldMk cId="4252568617" sldId="261"/>
            <ac:spMk id="7" creationId="{66DDE405-3FA2-413F-969C-BDEA106519F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1766FE8-D5E6-4FCD-B2D9-D8F273BBE4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8CEBBDAF-D20A-4F2A-A76F-425073FE75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fr-FR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1CA8C26-225A-46B8-B349-120DC2F09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CEE02-09FB-4742-9C96-2F0E29ACF1D8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297E3CE-E87B-431E-9BD1-636ED955A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B47DC9C-97C8-4E11-BD59-0614DCCA7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EE33-3591-4EAF-9E6A-F66403918E9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160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49308C8-DF88-4FB1-BEED-1652C7D3F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A06AEB98-0C49-45EA-8D81-C5DCA9F1D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D39D627-7C74-424B-83A9-4F4DB2710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CEE02-09FB-4742-9C96-2F0E29ACF1D8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6AB8243-1467-4217-BDB9-A37C8A4F5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5545168-1C09-4B3B-A40E-48CCE29E6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EE33-3591-4EAF-9E6A-F66403918E9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3159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24B988EB-C378-4F1B-A7CF-F44FBBEC3F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09A7B09-1B71-4036-8CBE-6FCF74D71D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0A7081F-018E-49C8-808F-ED13450B4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CEE02-09FB-4742-9C96-2F0E29ACF1D8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8661B6C-7928-4E87-929D-7B3B64FAE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C708288-6FA1-49BE-868A-D35E8F291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EE33-3591-4EAF-9E6A-F66403918E9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9014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B0F7272-659D-4180-AA03-BEF6D144D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6F6739E-34B9-4278-B6A1-82647B960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1404FDE-56AA-40F0-B532-F0C347FD9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CEE02-09FB-4742-9C96-2F0E29ACF1D8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AD0EBA4-C388-4BF6-8CD3-2C34C077B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75EE9C2-23B8-4DB4-83C9-536318A25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EE33-3591-4EAF-9E6A-F66403918E9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209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C2D990A-5D7D-42F4-BF7E-0991A8A4A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7C76508-D698-458C-A94B-0C879B2BB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801F136-A422-4892-A0A6-6DA179DED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CEE02-09FB-4742-9C96-2F0E29ACF1D8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2B9363C-5E4B-4B22-A50B-C2AE1AD6D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659CB08-8646-4FCF-A294-8214B7665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EE33-3591-4EAF-9E6A-F66403918E9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9734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3928392-F0F5-4C93-8FC2-72133BD69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2B9CB87-ACAF-47CA-9A58-8D53601CF6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45500EA-8726-4EF6-9DF3-2FDC90B557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E5AF464-88B3-4119-BCF6-E6114021A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CEE02-09FB-4742-9C96-2F0E29ACF1D8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30C871E-F56A-4324-9E48-428C9D411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FAA7DBC-6FEE-4397-B70C-37AB70909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EE33-3591-4EAF-9E6A-F66403918E9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5253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CFD1841-C0F2-48A2-AF9F-D1EF05C9A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2CE0C74-035E-4009-98C7-43032251BB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FFB6AC9C-AC71-4CA4-85F6-BB7AEE3E5A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90C1E331-7351-468A-9702-092C1FB517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73785BC-CCF2-4D1F-B814-5B69CA974B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BDBEFEA2-00CF-448F-8FB7-7F4939BE2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CEE02-09FB-4742-9C96-2F0E29ACF1D8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BEBFF86D-D458-4C9F-94A8-4DB4C06EC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C5C0C008-F424-48B8-834C-DF96EE423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EE33-3591-4EAF-9E6A-F66403918E9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0304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00FBA24-1AAB-4911-9516-CE5624B75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C1CC7637-B796-40EA-865B-AC3295F2D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CEE02-09FB-4742-9C96-2F0E29ACF1D8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460FA0E0-D28F-4B22-96B2-11E1F37FD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633051DD-B712-48B5-9A32-894FCD8E7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EE33-3591-4EAF-9E6A-F66403918E9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4969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38B80DD3-6C2E-480E-BB3C-F2AF1CC48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CEE02-09FB-4742-9C96-2F0E29ACF1D8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237C0C37-F56C-432A-9E7B-6010E2707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C2289254-BCF6-4ED5-A9D3-3F605B585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EE33-3591-4EAF-9E6A-F66403918E9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2634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55BB782-3CB0-4DFF-BDEB-F0B0CEEB7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07A8690-8808-4BD7-9531-5142B1E57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B7FD4697-2C22-413E-ABD7-C07F330765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D58B496-0E0C-458C-BB33-49BEFF694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CEE02-09FB-4742-9C96-2F0E29ACF1D8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CBE6FF56-0CE4-4D0D-B706-C3E3CBC75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D5171C2-EE6A-4944-80CB-F86946A4B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EE33-3591-4EAF-9E6A-F66403918E9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6837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6CDFBBA-0789-4EB5-B46B-DBF0D77B2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03D62A7B-7406-4223-AE93-F245C571CD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59E6612-A8C9-4B67-BDFD-0D646C0B4C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F7BB0CC-16BE-4336-A4EE-F3AFBC40C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CEE02-09FB-4742-9C96-2F0E29ACF1D8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626E031-62A4-4A4B-BFEF-B5144B04A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0CF22B0-FEBB-4520-8733-86BE6BE85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DEE33-3591-4EAF-9E6A-F66403918E9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3575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8CD6B47-CEE9-4BAA-9513-367D936C0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fr-FR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5023EA6-148D-4744-B081-7CC6E95D8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fr-FR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48AE49A-0BD8-42F1-85D0-785699D4F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CEE02-09FB-4742-9C96-2F0E29ACF1D8}" type="datetimeFigureOut">
              <a:rPr lang="fr-FR" smtClean="0"/>
              <a:t>28/02/2022</a:t>
            </a:fld>
            <a:endParaRPr lang="fr-FR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8DEB5D6-0082-4A6F-A85E-63E58B2EC5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39119E7-F6B6-4142-9566-B8207CD38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DEE33-3591-4EAF-9E6A-F66403918E9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789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Chapelle_de_la_Sorbonne_cour.jpg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joanbrebo/50049003588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Pere_Lachaise_Cemetery_-_Tomb_of_Frederic_Chopin,_Paris,_2011.jpg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elodie50a.deviantart.com/art/paris-cemetery-pere-lachaise-198463097" TargetMode="Externa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6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84A4476-478B-4AD6-8253-30710A7447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420608"/>
          </a:xfrm>
          <a:gradFill>
            <a:gsLst>
              <a:gs pos="0">
                <a:schemeClr val="bg1">
                  <a:lumMod val="8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pl-PL" sz="7200" dirty="0">
                <a:solidFill>
                  <a:srgbClr val="7030A0"/>
                </a:solidFill>
              </a:rPr>
              <a:t>Monuments de Paris:</a:t>
            </a:r>
            <a:br>
              <a:rPr lang="pl-PL" sz="7200" dirty="0">
                <a:solidFill>
                  <a:srgbClr val="7030A0"/>
                </a:solidFill>
              </a:rPr>
            </a:br>
            <a:r>
              <a:rPr lang="pl-PL" sz="7200" dirty="0">
                <a:solidFill>
                  <a:srgbClr val="7030A0"/>
                </a:solidFill>
              </a:rPr>
              <a:t>Sorbonne, Panth</a:t>
            </a:r>
            <a:r>
              <a:rPr lang="fr-FR" sz="7200" dirty="0">
                <a:solidFill>
                  <a:srgbClr val="7030A0"/>
                </a:solidFill>
              </a:rPr>
              <a:t>é</a:t>
            </a:r>
            <a:r>
              <a:rPr lang="pl-PL" sz="7200" dirty="0">
                <a:solidFill>
                  <a:srgbClr val="7030A0"/>
                </a:solidFill>
              </a:rPr>
              <a:t>on, P</a:t>
            </a:r>
            <a:r>
              <a:rPr lang="fr-FR" sz="7200" dirty="0">
                <a:solidFill>
                  <a:srgbClr val="7030A0"/>
                </a:solidFill>
              </a:rPr>
              <a:t>è</a:t>
            </a:r>
            <a:r>
              <a:rPr lang="pl-PL" sz="7200" dirty="0">
                <a:solidFill>
                  <a:srgbClr val="7030A0"/>
                </a:solidFill>
              </a:rPr>
              <a:t>re-Lachaise</a:t>
            </a:r>
            <a:endParaRPr lang="fr-FR" sz="7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464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EAFAC90B-5110-414B-A600-3065878C19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168400" y="537518"/>
            <a:ext cx="7620000" cy="5715000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C55A3542-1BE3-4234-86A8-885ED04F3422}"/>
              </a:ext>
            </a:extLst>
          </p:cNvPr>
          <p:cNvSpPr txBox="1"/>
          <p:nvPr/>
        </p:nvSpPr>
        <p:spPr>
          <a:xfrm>
            <a:off x="8998857" y="5529942"/>
            <a:ext cx="2931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La Sorbonne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454516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e tekstowe 4">
            <a:extLst>
              <a:ext uri="{FF2B5EF4-FFF2-40B4-BE49-F238E27FC236}">
                <a16:creationId xmlns:a16="http://schemas.microsoft.com/office/drawing/2014/main" id="{B758FAAA-8FF0-4381-862A-198C94F9770C}"/>
              </a:ext>
            </a:extLst>
          </p:cNvPr>
          <p:cNvSpPr txBox="1"/>
          <p:nvPr/>
        </p:nvSpPr>
        <p:spPr>
          <a:xfrm>
            <a:off x="9230061" y="5065486"/>
            <a:ext cx="28313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Le Panth</a:t>
            </a:r>
            <a:r>
              <a:rPr lang="fr-FR" sz="3200" dirty="0"/>
              <a:t>é</a:t>
            </a:r>
            <a:r>
              <a:rPr lang="pl-PL" sz="3200" dirty="0"/>
              <a:t>on</a:t>
            </a:r>
            <a:endParaRPr lang="fr-FR" sz="3200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8A3BDA3D-8405-474D-9EF3-5475409127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62984" y="424205"/>
            <a:ext cx="8460529" cy="564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675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7030A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8657FAC7-97D5-44D4-AF50-1C71C21F12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850743" y="2772229"/>
            <a:ext cx="5273522" cy="3955142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EDBFBC6C-9E9B-4214-96C8-AE12C6FEDC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892628" y="596900"/>
            <a:ext cx="5822648" cy="4366986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A00CC25C-D1D1-4EA7-8912-023FE07146DA}"/>
              </a:ext>
            </a:extLst>
          </p:cNvPr>
          <p:cNvSpPr txBox="1"/>
          <p:nvPr/>
        </p:nvSpPr>
        <p:spPr>
          <a:xfrm>
            <a:off x="420914" y="5660571"/>
            <a:ext cx="5273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dirty="0"/>
              <a:t>Le cim</a:t>
            </a:r>
            <a:r>
              <a:rPr lang="fr-FR" sz="3200" dirty="0"/>
              <a:t>e</a:t>
            </a:r>
            <a:r>
              <a:rPr lang="pl-PL" sz="3200" dirty="0"/>
              <a:t>ti</a:t>
            </a:r>
            <a:r>
              <a:rPr lang="fr-FR" sz="3200" dirty="0"/>
              <a:t>è</a:t>
            </a:r>
            <a:r>
              <a:rPr lang="pl-PL" sz="3200" dirty="0"/>
              <a:t>re du P</a:t>
            </a:r>
            <a:r>
              <a:rPr lang="fr-FR" sz="3200" dirty="0"/>
              <a:t>è</a:t>
            </a:r>
            <a:r>
              <a:rPr lang="pl-PL" sz="3200" dirty="0"/>
              <a:t>re-Lachaise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425256861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28</TotalTime>
  <Words>30</Words>
  <Application>Microsoft Office PowerPoint</Application>
  <PresentationFormat>Panoramiczny</PresentationFormat>
  <Paragraphs>4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Motyw pakietu Office</vt:lpstr>
      <vt:lpstr>Monuments de Paris: Sorbonne, Panthéon, Père-Lachaise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Monuments de Paris: Sorbonne, Panthéon, Père-Lachaise</dc:title>
  <dc:creator>Kor. fr EB</dc:creator>
  <cp:lastModifiedBy>Kor. fr EB</cp:lastModifiedBy>
  <cp:revision>1</cp:revision>
  <dcterms:created xsi:type="dcterms:W3CDTF">2022-02-27T15:14:49Z</dcterms:created>
  <dcterms:modified xsi:type="dcterms:W3CDTF">2022-02-28T11:14:52Z</dcterms:modified>
</cp:coreProperties>
</file>