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7" r:id="rId2"/>
    <p:sldId id="266" r:id="rId3"/>
    <p:sldId id="263" r:id="rId4"/>
    <p:sldId id="262" r:id="rId5"/>
    <p:sldId id="264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5D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92" autoAdjust="0"/>
    <p:restoredTop sz="94660"/>
  </p:normalViewPr>
  <p:slideViewPr>
    <p:cSldViewPr snapToGrid="0">
      <p:cViewPr varScale="1">
        <p:scale>
          <a:sx n="76" d="100"/>
          <a:sy n="76" d="100"/>
        </p:scale>
        <p:origin x="6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żbieta Bonowicz" userId="cfc998cfed3c7d9a" providerId="LiveId" clId="{72869846-4BC9-410D-A3F4-64C388D01D99}"/>
    <pc:docChg chg="undo custSel addSld delSld modSld sldOrd">
      <pc:chgData name="Elżbieta Bonowicz" userId="cfc998cfed3c7d9a" providerId="LiveId" clId="{72869846-4BC9-410D-A3F4-64C388D01D99}" dt="2022-03-26T15:58:24.977" v="584" actId="5793"/>
      <pc:docMkLst>
        <pc:docMk/>
      </pc:docMkLst>
      <pc:sldChg chg="del">
        <pc:chgData name="Elżbieta Bonowicz" userId="cfc998cfed3c7d9a" providerId="LiveId" clId="{72869846-4BC9-410D-A3F4-64C388D01D99}" dt="2022-03-26T12:21:39.648" v="1" actId="47"/>
        <pc:sldMkLst>
          <pc:docMk/>
          <pc:sldMk cId="406665002" sldId="256"/>
        </pc:sldMkLst>
      </pc:sldChg>
      <pc:sldChg chg="addSp delSp modSp mod modClrScheme chgLayout">
        <pc:chgData name="Elżbieta Bonowicz" userId="cfc998cfed3c7d9a" providerId="LiveId" clId="{72869846-4BC9-410D-A3F4-64C388D01D99}" dt="2022-03-26T13:17:34.005" v="313" actId="2"/>
        <pc:sldMkLst>
          <pc:docMk/>
          <pc:sldMk cId="2241269828" sldId="257"/>
        </pc:sldMkLst>
        <pc:spChg chg="del">
          <ac:chgData name="Elżbieta Bonowicz" userId="cfc998cfed3c7d9a" providerId="LiveId" clId="{72869846-4BC9-410D-A3F4-64C388D01D99}" dt="2022-03-26T12:21:37.486" v="0" actId="478"/>
          <ac:spMkLst>
            <pc:docMk/>
            <pc:sldMk cId="2241269828" sldId="257"/>
            <ac:spMk id="2" creationId="{49BF7C18-DFE5-40B0-A77B-78315913225A}"/>
          </ac:spMkLst>
        </pc:spChg>
        <pc:spChg chg="add mod">
          <ac:chgData name="Elżbieta Bonowicz" userId="cfc998cfed3c7d9a" providerId="LiveId" clId="{72869846-4BC9-410D-A3F4-64C388D01D99}" dt="2022-03-26T13:17:34.005" v="313" actId="2"/>
          <ac:spMkLst>
            <pc:docMk/>
            <pc:sldMk cId="2241269828" sldId="257"/>
            <ac:spMk id="2" creationId="{D06B1D5A-9A8A-4DA9-854B-B56605B4F160}"/>
          </ac:spMkLst>
        </pc:spChg>
      </pc:sldChg>
      <pc:sldChg chg="addSp delSp modSp mod">
        <pc:chgData name="Elżbieta Bonowicz" userId="cfc998cfed3c7d9a" providerId="LiveId" clId="{72869846-4BC9-410D-A3F4-64C388D01D99}" dt="2022-03-26T13:29:53.508" v="569" actId="1076"/>
        <pc:sldMkLst>
          <pc:docMk/>
          <pc:sldMk cId="518215991" sldId="262"/>
        </pc:sldMkLst>
        <pc:spChg chg="mod">
          <ac:chgData name="Elżbieta Bonowicz" userId="cfc998cfed3c7d9a" providerId="LiveId" clId="{72869846-4BC9-410D-A3F4-64C388D01D99}" dt="2022-03-26T12:21:45.455" v="2" actId="6549"/>
          <ac:spMkLst>
            <pc:docMk/>
            <pc:sldMk cId="518215991" sldId="262"/>
            <ac:spMk id="2" creationId="{49BF7C18-DFE5-40B0-A77B-78315913225A}"/>
          </ac:spMkLst>
        </pc:spChg>
        <pc:picChg chg="add del mod">
          <ac:chgData name="Elżbieta Bonowicz" userId="cfc998cfed3c7d9a" providerId="LiveId" clId="{72869846-4BC9-410D-A3F4-64C388D01D99}" dt="2022-03-26T13:26:15.003" v="563" actId="21"/>
          <ac:picMkLst>
            <pc:docMk/>
            <pc:sldMk cId="518215991" sldId="262"/>
            <ac:picMk id="4" creationId="{E6F81E41-9BB4-436C-AF28-12BE437D54E4}"/>
          </ac:picMkLst>
        </pc:picChg>
        <pc:picChg chg="add mod">
          <ac:chgData name="Elżbieta Bonowicz" userId="cfc998cfed3c7d9a" providerId="LiveId" clId="{72869846-4BC9-410D-A3F4-64C388D01D99}" dt="2022-03-26T13:29:53.508" v="569" actId="1076"/>
          <ac:picMkLst>
            <pc:docMk/>
            <pc:sldMk cId="518215991" sldId="262"/>
            <ac:picMk id="6" creationId="{0AEF874E-1827-401F-97C3-16F5C2B57EED}"/>
          </ac:picMkLst>
        </pc:picChg>
      </pc:sldChg>
      <pc:sldChg chg="addSp delSp modSp mod ord modClrScheme chgLayout">
        <pc:chgData name="Elżbieta Bonowicz" userId="cfc998cfed3c7d9a" providerId="LiveId" clId="{72869846-4BC9-410D-A3F4-64C388D01D99}" dt="2022-03-26T15:58:24.977" v="584" actId="5793"/>
        <pc:sldMkLst>
          <pc:docMk/>
          <pc:sldMk cId="3172745189" sldId="263"/>
        </pc:sldMkLst>
        <pc:spChg chg="del mod">
          <ac:chgData name="Elżbieta Bonowicz" userId="cfc998cfed3c7d9a" providerId="LiveId" clId="{72869846-4BC9-410D-A3F4-64C388D01D99}" dt="2022-03-26T12:21:52.225" v="5"/>
          <ac:spMkLst>
            <pc:docMk/>
            <pc:sldMk cId="3172745189" sldId="263"/>
            <ac:spMk id="2" creationId="{49BF7C18-DFE5-40B0-A77B-78315913225A}"/>
          </ac:spMkLst>
        </pc:spChg>
        <pc:spChg chg="add mod">
          <ac:chgData name="Elżbieta Bonowicz" userId="cfc998cfed3c7d9a" providerId="LiveId" clId="{72869846-4BC9-410D-A3F4-64C388D01D99}" dt="2022-03-26T13:23:55.567" v="558" actId="2"/>
          <ac:spMkLst>
            <pc:docMk/>
            <pc:sldMk cId="3172745189" sldId="263"/>
            <ac:spMk id="4" creationId="{A62217A9-C277-439A-9C85-91F79CFD05B6}"/>
          </ac:spMkLst>
        </pc:spChg>
        <pc:spChg chg="add del mod">
          <ac:chgData name="Elżbieta Bonowicz" userId="cfc998cfed3c7d9a" providerId="LiveId" clId="{72869846-4BC9-410D-A3F4-64C388D01D99}" dt="2022-03-26T13:12:56.038" v="127" actId="21"/>
          <ac:spMkLst>
            <pc:docMk/>
            <pc:sldMk cId="3172745189" sldId="263"/>
            <ac:spMk id="5" creationId="{F97EAD86-6A2F-4CBE-8FC6-26ADCA08D5D9}"/>
          </ac:spMkLst>
        </pc:spChg>
        <pc:spChg chg="add del mod">
          <ac:chgData name="Elżbieta Bonowicz" userId="cfc998cfed3c7d9a" providerId="LiveId" clId="{72869846-4BC9-410D-A3F4-64C388D01D99}" dt="2022-03-26T13:13:01.629" v="128" actId="21"/>
          <ac:spMkLst>
            <pc:docMk/>
            <pc:sldMk cId="3172745189" sldId="263"/>
            <ac:spMk id="6" creationId="{623C699C-32AB-4EC7-9A41-78E43B889B7E}"/>
          </ac:spMkLst>
        </pc:spChg>
        <pc:spChg chg="add del mod">
          <ac:chgData name="Elżbieta Bonowicz" userId="cfc998cfed3c7d9a" providerId="LiveId" clId="{72869846-4BC9-410D-A3F4-64C388D01D99}" dt="2022-03-26T13:13:05.680" v="129" actId="21"/>
          <ac:spMkLst>
            <pc:docMk/>
            <pc:sldMk cId="3172745189" sldId="263"/>
            <ac:spMk id="7" creationId="{8787BFB4-BD1F-4095-BA95-5E214A4CB29A}"/>
          </ac:spMkLst>
        </pc:spChg>
        <pc:spChg chg="add mod">
          <ac:chgData name="Elżbieta Bonowicz" userId="cfc998cfed3c7d9a" providerId="LiveId" clId="{72869846-4BC9-410D-A3F4-64C388D01D99}" dt="2022-03-26T13:23:56.727" v="560" actId="2"/>
          <ac:spMkLst>
            <pc:docMk/>
            <pc:sldMk cId="3172745189" sldId="263"/>
            <ac:spMk id="8" creationId="{FA4E69DF-5FCE-4C8C-B7D4-5FA91A4F1065}"/>
          </ac:spMkLst>
        </pc:spChg>
        <pc:spChg chg="add mod">
          <ac:chgData name="Elżbieta Bonowicz" userId="cfc998cfed3c7d9a" providerId="LiveId" clId="{72869846-4BC9-410D-A3F4-64C388D01D99}" dt="2022-03-26T13:23:52.517" v="544" actId="2"/>
          <ac:spMkLst>
            <pc:docMk/>
            <pc:sldMk cId="3172745189" sldId="263"/>
            <ac:spMk id="9" creationId="{2A7A0453-8895-41D6-82BC-D02579FF23B0}"/>
          </ac:spMkLst>
        </pc:spChg>
        <pc:spChg chg="add mod">
          <ac:chgData name="Elżbieta Bonowicz" userId="cfc998cfed3c7d9a" providerId="LiveId" clId="{72869846-4BC9-410D-A3F4-64C388D01D99}" dt="2022-03-26T15:58:24.977" v="584" actId="5793"/>
          <ac:spMkLst>
            <pc:docMk/>
            <pc:sldMk cId="3172745189" sldId="263"/>
            <ac:spMk id="10" creationId="{039D2AF5-F6AC-47B2-B13E-B0E2D7DD8EBA}"/>
          </ac:spMkLst>
        </pc:spChg>
        <pc:picChg chg="add del mod">
          <ac:chgData name="Elżbieta Bonowicz" userId="cfc998cfed3c7d9a" providerId="LiveId" clId="{72869846-4BC9-410D-A3F4-64C388D01D99}" dt="2022-03-26T13:04:19.863" v="106" actId="21"/>
          <ac:picMkLst>
            <pc:docMk/>
            <pc:sldMk cId="3172745189" sldId="263"/>
            <ac:picMk id="3" creationId="{94F8D50B-1434-4425-9DA9-3C4CADB2CC46}"/>
          </ac:picMkLst>
        </pc:picChg>
      </pc:sldChg>
      <pc:sldChg chg="addSp delSp modSp mod">
        <pc:chgData name="Elżbieta Bonowicz" userId="cfc998cfed3c7d9a" providerId="LiveId" clId="{72869846-4BC9-410D-A3F4-64C388D01D99}" dt="2022-03-26T13:08:16.108" v="113" actId="1076"/>
        <pc:sldMkLst>
          <pc:docMk/>
          <pc:sldMk cId="994820841" sldId="264"/>
        </pc:sldMkLst>
        <pc:spChg chg="del mod">
          <ac:chgData name="Elżbieta Bonowicz" userId="cfc998cfed3c7d9a" providerId="LiveId" clId="{72869846-4BC9-410D-A3F4-64C388D01D99}" dt="2022-03-26T12:21:56.415" v="8"/>
          <ac:spMkLst>
            <pc:docMk/>
            <pc:sldMk cId="994820841" sldId="264"/>
            <ac:spMk id="2" creationId="{49BF7C18-DFE5-40B0-A77B-78315913225A}"/>
          </ac:spMkLst>
        </pc:spChg>
        <pc:picChg chg="add mod">
          <ac:chgData name="Elżbieta Bonowicz" userId="cfc998cfed3c7d9a" providerId="LiveId" clId="{72869846-4BC9-410D-A3F4-64C388D01D99}" dt="2022-03-26T13:08:16.108" v="113" actId="1076"/>
          <ac:picMkLst>
            <pc:docMk/>
            <pc:sldMk cId="994820841" sldId="264"/>
            <ac:picMk id="3" creationId="{8728ECD1-8BC9-4C12-8E29-7B875194C48A}"/>
          </ac:picMkLst>
        </pc:picChg>
      </pc:sldChg>
      <pc:sldChg chg="modSp del mod">
        <pc:chgData name="Elżbieta Bonowicz" userId="cfc998cfed3c7d9a" providerId="LiveId" clId="{72869846-4BC9-410D-A3F4-64C388D01D99}" dt="2022-03-26T13:30:21.835" v="570" actId="2696"/>
        <pc:sldMkLst>
          <pc:docMk/>
          <pc:sldMk cId="2699104182" sldId="265"/>
        </pc:sldMkLst>
        <pc:spChg chg="mod">
          <ac:chgData name="Elżbieta Bonowicz" userId="cfc998cfed3c7d9a" providerId="LiveId" clId="{72869846-4BC9-410D-A3F4-64C388D01D99}" dt="2022-03-26T12:22:10.264" v="10" actId="6549"/>
          <ac:spMkLst>
            <pc:docMk/>
            <pc:sldMk cId="2699104182" sldId="265"/>
            <ac:spMk id="2" creationId="{49BF7C18-DFE5-40B0-A77B-78315913225A}"/>
          </ac:spMkLst>
        </pc:spChg>
      </pc:sldChg>
      <pc:sldChg chg="addSp delSp modSp add mod">
        <pc:chgData name="Elżbieta Bonowicz" userId="cfc998cfed3c7d9a" providerId="LiveId" clId="{72869846-4BC9-410D-A3F4-64C388D01D99}" dt="2022-03-26T13:27:37.854" v="567" actId="1076"/>
        <pc:sldMkLst>
          <pc:docMk/>
          <pc:sldMk cId="2237917111" sldId="266"/>
        </pc:sldMkLst>
        <pc:spChg chg="del mod">
          <ac:chgData name="Elżbieta Bonowicz" userId="cfc998cfed3c7d9a" providerId="LiveId" clId="{72869846-4BC9-410D-A3F4-64C388D01D99}" dt="2022-03-26T13:04:09.316" v="104" actId="21"/>
          <ac:spMkLst>
            <pc:docMk/>
            <pc:sldMk cId="2237917111" sldId="266"/>
            <ac:spMk id="2" creationId="{D06B1D5A-9A8A-4DA9-854B-B56605B4F160}"/>
          </ac:spMkLst>
        </pc:spChg>
        <pc:picChg chg="add del mod">
          <ac:chgData name="Elżbieta Bonowicz" userId="cfc998cfed3c7d9a" providerId="LiveId" clId="{72869846-4BC9-410D-A3F4-64C388D01D99}" dt="2022-03-26T13:27:31.425" v="566" actId="21"/>
          <ac:picMkLst>
            <pc:docMk/>
            <pc:sldMk cId="2237917111" sldId="266"/>
            <ac:picMk id="3" creationId="{80375C88-06BB-4FFA-B4DC-694B91DA9BF5}"/>
          </ac:picMkLst>
        </pc:picChg>
        <pc:picChg chg="add mod">
          <ac:chgData name="Elżbieta Bonowicz" userId="cfc998cfed3c7d9a" providerId="LiveId" clId="{72869846-4BC9-410D-A3F4-64C388D01D99}" dt="2022-03-26T13:27:37.854" v="567" actId="1076"/>
          <ac:picMkLst>
            <pc:docMk/>
            <pc:sldMk cId="2237917111" sldId="266"/>
            <ac:picMk id="5" creationId="{58FC6370-9B03-42DF-920F-88AE8422BE11}"/>
          </ac:picMkLst>
        </pc:picChg>
      </pc:sldChg>
      <pc:sldChg chg="new del">
        <pc:chgData name="Elżbieta Bonowicz" userId="cfc998cfed3c7d9a" providerId="LiveId" clId="{72869846-4BC9-410D-A3F4-64C388D01D99}" dt="2022-03-26T13:12:19.639" v="123" actId="680"/>
        <pc:sldMkLst>
          <pc:docMk/>
          <pc:sldMk cId="3250544846" sldId="267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08303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799"/>
            <a:ext cx="8825658" cy="364066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87589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657854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0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901821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294558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493213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85824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483806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649835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55645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99441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60378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38427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22322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33030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3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3129280"/>
            <a:ext cx="34010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15796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37420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"/>
          <a:stretch/>
        </p:blipFill>
        <p:spPr>
          <a:xfrm>
            <a:off x="0" y="2669685"/>
            <a:ext cx="4035669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455882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0">
              <a:srgbClr val="9C83C7"/>
            </a:gs>
            <a:gs pos="0">
              <a:srgbClr val="7030A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06B1D5A-9A8A-4DA9-854B-B56605B4F1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838" y="1936376"/>
            <a:ext cx="11219574" cy="2398956"/>
          </a:xfrm>
        </p:spPr>
        <p:txBody>
          <a:bodyPr/>
          <a:lstStyle/>
          <a:p>
            <a:pPr algn="ctr"/>
            <a:r>
              <a:rPr lang="pl-PL" sz="5400" dirty="0"/>
              <a:t>Pass</a:t>
            </a:r>
            <a:r>
              <a:rPr lang="fr-FR" sz="5400" dirty="0"/>
              <a:t>é</a:t>
            </a:r>
            <a:r>
              <a:rPr lang="pl-PL" sz="5400" dirty="0"/>
              <a:t> compos</a:t>
            </a:r>
            <a:r>
              <a:rPr lang="fr-FR" sz="5400" dirty="0"/>
              <a:t>é</a:t>
            </a:r>
            <a:br>
              <a:rPr lang="pl-PL" sz="5400" dirty="0"/>
            </a:br>
            <a:r>
              <a:rPr lang="pl-PL" sz="5400" dirty="0"/>
              <a:t>czas przeszły dokonany</a:t>
            </a:r>
            <a:endParaRPr lang="fr-FR" sz="5400" dirty="0"/>
          </a:p>
        </p:txBody>
      </p:sp>
    </p:spTree>
    <p:extLst>
      <p:ext uri="{BB962C8B-B14F-4D97-AF65-F5344CB8AC3E}">
        <p14:creationId xmlns:p14="http://schemas.microsoft.com/office/powerpoint/2010/main" val="22412698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0">
              <a:srgbClr val="9C83C7"/>
            </a:gs>
            <a:gs pos="0">
              <a:srgbClr val="7030A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>
            <a:extLst>
              <a:ext uri="{FF2B5EF4-FFF2-40B4-BE49-F238E27FC236}">
                <a16:creationId xmlns:a16="http://schemas.microsoft.com/office/drawing/2014/main" id="{58FC6370-9B03-42DF-920F-88AE8422BE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688" y="1724364"/>
            <a:ext cx="10198624" cy="2806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79171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0">
              <a:srgbClr val="9C83C7"/>
            </a:gs>
            <a:gs pos="0">
              <a:srgbClr val="7030A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A62217A9-C277-439A-9C85-91F79CFD05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2" y="796066"/>
            <a:ext cx="8519403" cy="1011219"/>
          </a:xfrm>
        </p:spPr>
        <p:txBody>
          <a:bodyPr/>
          <a:lstStyle/>
          <a:p>
            <a:pPr algn="ctr"/>
            <a:r>
              <a:rPr lang="pl-PL" dirty="0"/>
              <a:t>Tworzenie participe pass</a:t>
            </a:r>
            <a:r>
              <a:rPr lang="fr-FR" dirty="0"/>
              <a:t>é</a:t>
            </a:r>
          </a:p>
        </p:txBody>
      </p:sp>
      <p:sp>
        <p:nvSpPr>
          <p:cNvPr id="8" name="Symbol zastępczy tekstu 7">
            <a:extLst>
              <a:ext uri="{FF2B5EF4-FFF2-40B4-BE49-F238E27FC236}">
                <a16:creationId xmlns:a16="http://schemas.microsoft.com/office/drawing/2014/main" id="{FA4E69DF-5FCE-4C8C-B7D4-5FA91A4F1065}"/>
              </a:ext>
            </a:extLst>
          </p:cNvPr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394934"/>
          </a:xfrm>
        </p:spPr>
        <p:txBody>
          <a:bodyPr>
            <a:normAutofit/>
          </a:bodyPr>
          <a:lstStyle/>
          <a:p>
            <a:r>
              <a:rPr lang="pl-PL" sz="2000" dirty="0"/>
              <a:t>Czasowniki I grupy:</a:t>
            </a:r>
          </a:p>
          <a:p>
            <a:r>
              <a:rPr lang="pl-PL" sz="2000" dirty="0"/>
              <a:t>końcówkę - er</a:t>
            </a:r>
          </a:p>
          <a:p>
            <a:r>
              <a:rPr lang="pl-PL" sz="2000" dirty="0"/>
              <a:t>zastępujemy „</a:t>
            </a:r>
            <a:r>
              <a:rPr lang="fr-FR" sz="2000" dirty="0"/>
              <a:t>é</a:t>
            </a:r>
            <a:r>
              <a:rPr lang="pl-PL" sz="2000" dirty="0"/>
              <a:t>” </a:t>
            </a:r>
          </a:p>
          <a:p>
            <a:endParaRPr lang="pl-PL" sz="2000" dirty="0"/>
          </a:p>
          <a:p>
            <a:r>
              <a:rPr lang="pl-PL" sz="2000" dirty="0"/>
              <a:t>parler - parl</a:t>
            </a:r>
            <a:r>
              <a:rPr lang="fr-FR" sz="2000" dirty="0"/>
              <a:t>é</a:t>
            </a:r>
            <a:endParaRPr lang="pl-PL" sz="2000" dirty="0"/>
          </a:p>
          <a:p>
            <a:endParaRPr lang="pl-PL" sz="2000" dirty="0"/>
          </a:p>
          <a:p>
            <a:endParaRPr lang="pl-PL" dirty="0"/>
          </a:p>
        </p:txBody>
      </p:sp>
      <p:sp>
        <p:nvSpPr>
          <p:cNvPr id="9" name="Symbol zastępczy tekstu 8">
            <a:extLst>
              <a:ext uri="{FF2B5EF4-FFF2-40B4-BE49-F238E27FC236}">
                <a16:creationId xmlns:a16="http://schemas.microsoft.com/office/drawing/2014/main" id="{2A7A0453-8895-41D6-82BC-D02579FF23B0}"/>
              </a:ext>
            </a:extLst>
          </p:cNvPr>
          <p:cNvSpPr>
            <a:spLocks noGrp="1"/>
          </p:cNvSpPr>
          <p:nvPr>
            <p:ph type="body" sz="half" idx="16"/>
          </p:nvPr>
        </p:nvSpPr>
        <p:spPr/>
        <p:txBody>
          <a:bodyPr>
            <a:normAutofit/>
          </a:bodyPr>
          <a:lstStyle/>
          <a:p>
            <a:r>
              <a:rPr lang="pl-PL" sz="2000" dirty="0"/>
              <a:t>Czasowniki II grupy</a:t>
            </a:r>
          </a:p>
          <a:p>
            <a:r>
              <a:rPr lang="pl-PL" sz="2000" dirty="0"/>
              <a:t>końcówkę - ir</a:t>
            </a:r>
          </a:p>
          <a:p>
            <a:r>
              <a:rPr lang="pl-PL" sz="2000" dirty="0"/>
              <a:t>zastępujemy „i” </a:t>
            </a:r>
          </a:p>
          <a:p>
            <a:endParaRPr lang="pl-PL" sz="2000" dirty="0"/>
          </a:p>
          <a:p>
            <a:r>
              <a:rPr lang="pl-PL" sz="2000" dirty="0"/>
              <a:t>choisir -  choisi</a:t>
            </a:r>
            <a:endParaRPr lang="fr-FR" sz="2000" dirty="0"/>
          </a:p>
        </p:txBody>
      </p:sp>
      <p:sp>
        <p:nvSpPr>
          <p:cNvPr id="10" name="Symbol zastępczy tekstu 9">
            <a:extLst>
              <a:ext uri="{FF2B5EF4-FFF2-40B4-BE49-F238E27FC236}">
                <a16:creationId xmlns:a16="http://schemas.microsoft.com/office/drawing/2014/main" id="{039D2AF5-F6AC-47B2-B13E-B0E2D7DD8EBA}"/>
              </a:ext>
            </a:extLst>
          </p:cNvPr>
          <p:cNvSpPr>
            <a:spLocks noGrp="1"/>
          </p:cNvSpPr>
          <p:nvPr>
            <p:ph type="body" sz="half" idx="17"/>
          </p:nvPr>
        </p:nvSpPr>
        <p:spPr/>
        <p:txBody>
          <a:bodyPr>
            <a:noAutofit/>
          </a:bodyPr>
          <a:lstStyle/>
          <a:p>
            <a:r>
              <a:rPr lang="pl-PL" sz="1800" dirty="0"/>
              <a:t>Czasowniki III grupy</a:t>
            </a:r>
          </a:p>
          <a:p>
            <a:r>
              <a:rPr lang="pl-PL" sz="1800" dirty="0"/>
              <a:t>formy nieregularne, np.</a:t>
            </a:r>
          </a:p>
          <a:p>
            <a:r>
              <a:rPr lang="fr-FR" sz="1800" dirty="0"/>
              <a:t>ê</a:t>
            </a:r>
            <a:r>
              <a:rPr lang="pl-PL" sz="1800" dirty="0"/>
              <a:t>tre - </a:t>
            </a:r>
            <a:r>
              <a:rPr lang="fr-FR" sz="1800" dirty="0"/>
              <a:t>é</a:t>
            </a:r>
            <a:r>
              <a:rPr lang="pl-PL" sz="1800" dirty="0"/>
              <a:t>t</a:t>
            </a:r>
            <a:r>
              <a:rPr lang="fr-FR" sz="1800" dirty="0"/>
              <a:t>é</a:t>
            </a:r>
            <a:endParaRPr lang="pl-PL" sz="1800" dirty="0"/>
          </a:p>
          <a:p>
            <a:r>
              <a:rPr lang="pl-PL" sz="1800" dirty="0"/>
              <a:t>avoir - eu</a:t>
            </a:r>
          </a:p>
          <a:p>
            <a:r>
              <a:rPr lang="pl-PL" sz="1800" dirty="0"/>
              <a:t>faire- fait</a:t>
            </a:r>
          </a:p>
          <a:p>
            <a:r>
              <a:rPr lang="pl-PL" sz="1800" dirty="0"/>
              <a:t>prendre - pris</a:t>
            </a:r>
          </a:p>
          <a:p>
            <a:r>
              <a:rPr lang="pl-PL" sz="1800" dirty="0"/>
              <a:t>vouloir - voulu</a:t>
            </a:r>
          </a:p>
          <a:p>
            <a:r>
              <a:rPr lang="pl-PL" sz="1800" dirty="0"/>
              <a:t>atteindre - atteint</a:t>
            </a:r>
          </a:p>
          <a:p>
            <a:r>
              <a:rPr lang="pl-PL" sz="1800" dirty="0"/>
              <a:t>dire - dit</a:t>
            </a:r>
            <a:endParaRPr lang="fr-FR" sz="1800" dirty="0"/>
          </a:p>
        </p:txBody>
      </p:sp>
    </p:spTree>
    <p:extLst>
      <p:ext uri="{BB962C8B-B14F-4D97-AF65-F5344CB8AC3E}">
        <p14:creationId xmlns:p14="http://schemas.microsoft.com/office/powerpoint/2010/main" val="31727451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0">
              <a:srgbClr val="9C83C7"/>
            </a:gs>
            <a:gs pos="0">
              <a:srgbClr val="7030A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49BF7C18-DFE5-40B0-A77B-78315913225A}"/>
              </a:ext>
            </a:extLst>
          </p:cNvPr>
          <p:cNvSpPr txBox="1"/>
          <p:nvPr/>
        </p:nvSpPr>
        <p:spPr>
          <a:xfrm>
            <a:off x="292100" y="1587500"/>
            <a:ext cx="1176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600" dirty="0">
                <a:solidFill>
                  <a:srgbClr val="375D49"/>
                </a:solidFill>
              </a:rPr>
              <a:t>.</a:t>
            </a:r>
            <a:endParaRPr lang="fr-FR" sz="3600" dirty="0">
              <a:solidFill>
                <a:srgbClr val="375D49"/>
              </a:solidFill>
            </a:endParaRPr>
          </a:p>
        </p:txBody>
      </p:sp>
      <p:pic>
        <p:nvPicPr>
          <p:cNvPr id="6" name="Obraz 5">
            <a:extLst>
              <a:ext uri="{FF2B5EF4-FFF2-40B4-BE49-F238E27FC236}">
                <a16:creationId xmlns:a16="http://schemas.microsoft.com/office/drawing/2014/main" id="{0AEF874E-1827-401F-97C3-16F5C2B57E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2488" y="0"/>
            <a:ext cx="565904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82159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0">
              <a:srgbClr val="9C83C7"/>
            </a:gs>
            <a:gs pos="0">
              <a:srgbClr val="7030A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>
            <a:extLst>
              <a:ext uri="{FF2B5EF4-FFF2-40B4-BE49-F238E27FC236}">
                <a16:creationId xmlns:a16="http://schemas.microsoft.com/office/drawing/2014/main" id="{8728ECD1-8BC9-4C12-8E29-7B875194C4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683" y="672579"/>
            <a:ext cx="10224025" cy="5727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8208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EC76B5"/>
      </a:hlink>
      <a:folHlink>
        <a:srgbClr val="E8ACCD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A207AED3-9ABC-4A18-9978-A59B65688B1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77</TotalTime>
  <Words>72</Words>
  <Application>Microsoft Office PowerPoint</Application>
  <PresentationFormat>Panoramiczny</PresentationFormat>
  <Paragraphs>22</Paragraphs>
  <Slides>5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5</vt:i4>
      </vt:variant>
    </vt:vector>
  </HeadingPairs>
  <TitlesOfParts>
    <vt:vector size="9" baseType="lpstr">
      <vt:lpstr>Arial</vt:lpstr>
      <vt:lpstr>Century Gothic</vt:lpstr>
      <vt:lpstr>Wingdings 3</vt:lpstr>
      <vt:lpstr>Ion</vt:lpstr>
      <vt:lpstr>Passé composé czas przeszły dokonany</vt:lpstr>
      <vt:lpstr>Prezentacja programu PowerPoint</vt:lpstr>
      <vt:lpstr>Tworzenie participe passé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Kor. fr EB</dc:creator>
  <cp:lastModifiedBy>Kor. fr EB</cp:lastModifiedBy>
  <cp:revision>9</cp:revision>
  <dcterms:created xsi:type="dcterms:W3CDTF">2022-02-27T16:44:36Z</dcterms:created>
  <dcterms:modified xsi:type="dcterms:W3CDTF">2022-03-26T15:58:37Z</dcterms:modified>
</cp:coreProperties>
</file>