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13198780-2FB0-4FFF-A13D-F932F283D49B}"/>
    <pc:docChg chg="delSld modSld">
      <pc:chgData name="Elżbieta Bonowicz" userId="cfc998cfed3c7d9a" providerId="LiveId" clId="{13198780-2FB0-4FFF-A13D-F932F283D49B}" dt="2022-03-26T16:12:35.168" v="4" actId="2696"/>
      <pc:docMkLst>
        <pc:docMk/>
      </pc:docMkLst>
      <pc:sldChg chg="addSp modSp">
        <pc:chgData name="Elżbieta Bonowicz" userId="cfc998cfed3c7d9a" providerId="LiveId" clId="{13198780-2FB0-4FFF-A13D-F932F283D49B}" dt="2022-03-26T14:19:20.706" v="0"/>
        <pc:sldMkLst>
          <pc:docMk/>
          <pc:sldMk cId="2241269828" sldId="257"/>
        </pc:sldMkLst>
        <pc:picChg chg="add mod">
          <ac:chgData name="Elżbieta Bonowicz" userId="cfc998cfed3c7d9a" providerId="LiveId" clId="{13198780-2FB0-4FFF-A13D-F932F283D49B}" dt="2022-03-26T14:19:20.706" v="0"/>
          <ac:picMkLst>
            <pc:docMk/>
            <pc:sldMk cId="2241269828" sldId="257"/>
            <ac:picMk id="3" creationId="{F048EFF8-F3B1-4DF1-ADA0-53209725A08C}"/>
          </ac:picMkLst>
        </pc:picChg>
      </pc:sldChg>
      <pc:sldChg chg="del">
        <pc:chgData name="Elżbieta Bonowicz" userId="cfc998cfed3c7d9a" providerId="LiveId" clId="{13198780-2FB0-4FFF-A13D-F932F283D49B}" dt="2022-03-26T16:12:21.208" v="1" actId="2696"/>
        <pc:sldMkLst>
          <pc:docMk/>
          <pc:sldMk cId="518215991" sldId="262"/>
        </pc:sldMkLst>
      </pc:sldChg>
      <pc:sldChg chg="del">
        <pc:chgData name="Elżbieta Bonowicz" userId="cfc998cfed3c7d9a" providerId="LiveId" clId="{13198780-2FB0-4FFF-A13D-F932F283D49B}" dt="2022-03-26T16:12:23.787" v="2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13198780-2FB0-4FFF-A13D-F932F283D49B}" dt="2022-03-26T16:12:32.449" v="3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13198780-2FB0-4FFF-A13D-F932F283D49B}" dt="2022-03-26T16:12:35.168" v="4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F048EFF8-F3B1-4DF1-ADA0-53209725A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039" y="882519"/>
            <a:ext cx="8191921" cy="509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49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2022-03-26T16:12:38Z</dcterms:modified>
</cp:coreProperties>
</file>