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  <p:sldId id="262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5D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2" autoAdjust="0"/>
    <p:restoredTop sz="94660"/>
  </p:normalViewPr>
  <p:slideViewPr>
    <p:cSldViewPr snapToGrid="0">
      <p:cViewPr varScale="1">
        <p:scale>
          <a:sx n="76" d="100"/>
          <a:sy n="76" d="100"/>
        </p:scale>
        <p:origin x="6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żbieta Bonowicz" userId="cfc998cfed3c7d9a" providerId="LiveId" clId="{9EC5AFF1-8AB0-4CC4-9CF2-B4CCB6F9E990}"/>
    <pc:docChg chg="delSld modSld">
      <pc:chgData name="Elżbieta Bonowicz" userId="cfc998cfed3c7d9a" providerId="LiveId" clId="{9EC5AFF1-8AB0-4CC4-9CF2-B4CCB6F9E990}" dt="2022-03-26T16:00:17.667" v="4" actId="2696"/>
      <pc:docMkLst>
        <pc:docMk/>
      </pc:docMkLst>
      <pc:sldChg chg="addSp modSp">
        <pc:chgData name="Elżbieta Bonowicz" userId="cfc998cfed3c7d9a" providerId="LiveId" clId="{9EC5AFF1-8AB0-4CC4-9CF2-B4CCB6F9E990}" dt="2022-03-26T13:52:56.793" v="0"/>
        <pc:sldMkLst>
          <pc:docMk/>
          <pc:sldMk cId="2241269828" sldId="257"/>
        </pc:sldMkLst>
        <pc:picChg chg="add mod">
          <ac:chgData name="Elżbieta Bonowicz" userId="cfc998cfed3c7d9a" providerId="LiveId" clId="{9EC5AFF1-8AB0-4CC4-9CF2-B4CCB6F9E990}" dt="2022-03-26T13:52:56.793" v="0"/>
          <ac:picMkLst>
            <pc:docMk/>
            <pc:sldMk cId="2241269828" sldId="257"/>
            <ac:picMk id="3" creationId="{935B787E-D5E0-434B-B879-F14B95181A57}"/>
          </ac:picMkLst>
        </pc:picChg>
      </pc:sldChg>
      <pc:sldChg chg="addSp modSp">
        <pc:chgData name="Elżbieta Bonowicz" userId="cfc998cfed3c7d9a" providerId="LiveId" clId="{9EC5AFF1-8AB0-4CC4-9CF2-B4CCB6F9E990}" dt="2022-03-26T13:53:40.225" v="1"/>
        <pc:sldMkLst>
          <pc:docMk/>
          <pc:sldMk cId="518215991" sldId="262"/>
        </pc:sldMkLst>
        <pc:picChg chg="add mod">
          <ac:chgData name="Elżbieta Bonowicz" userId="cfc998cfed3c7d9a" providerId="LiveId" clId="{9EC5AFF1-8AB0-4CC4-9CF2-B4CCB6F9E990}" dt="2022-03-26T13:53:40.225" v="1"/>
          <ac:picMkLst>
            <pc:docMk/>
            <pc:sldMk cId="518215991" sldId="262"/>
            <ac:picMk id="4" creationId="{F4A45857-F9FE-4E89-AFA8-49F1317C7BB0}"/>
          </ac:picMkLst>
        </pc:picChg>
      </pc:sldChg>
      <pc:sldChg chg="del">
        <pc:chgData name="Elżbieta Bonowicz" userId="cfc998cfed3c7d9a" providerId="LiveId" clId="{9EC5AFF1-8AB0-4CC4-9CF2-B4CCB6F9E990}" dt="2022-03-26T13:54:12.477" v="2" actId="2696"/>
        <pc:sldMkLst>
          <pc:docMk/>
          <pc:sldMk cId="3172745189" sldId="263"/>
        </pc:sldMkLst>
      </pc:sldChg>
      <pc:sldChg chg="del">
        <pc:chgData name="Elżbieta Bonowicz" userId="cfc998cfed3c7d9a" providerId="LiveId" clId="{9EC5AFF1-8AB0-4CC4-9CF2-B4CCB6F9E990}" dt="2022-03-26T13:54:14.803" v="3" actId="2696"/>
        <pc:sldMkLst>
          <pc:docMk/>
          <pc:sldMk cId="994820841" sldId="264"/>
        </pc:sldMkLst>
      </pc:sldChg>
      <pc:sldChg chg="del">
        <pc:chgData name="Elżbieta Bonowicz" userId="cfc998cfed3c7d9a" providerId="LiveId" clId="{9EC5AFF1-8AB0-4CC4-9CF2-B4CCB6F9E990}" dt="2022-03-26T16:00:17.667" v="4" actId="2696"/>
        <pc:sldMkLst>
          <pc:docMk/>
          <pc:sldMk cId="2699104182" sldId="265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8303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7589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5785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0182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29455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93213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5824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8380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4983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5645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9441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0378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8427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2322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3030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579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7420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55882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>
            <a:extLst>
              <a:ext uri="{FF2B5EF4-FFF2-40B4-BE49-F238E27FC236}">
                <a16:creationId xmlns:a16="http://schemas.microsoft.com/office/drawing/2014/main" id="{935B787E-D5E0-434B-B879-F14B95181A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650" y="272888"/>
            <a:ext cx="9728700" cy="6312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269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9BF7C18-DFE5-40B0-A77B-78315913225A}"/>
              </a:ext>
            </a:extLst>
          </p:cNvPr>
          <p:cNvSpPr txBox="1"/>
          <p:nvPr/>
        </p:nvSpPr>
        <p:spPr>
          <a:xfrm>
            <a:off x="292100" y="1587500"/>
            <a:ext cx="1176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dirty="0">
                <a:solidFill>
                  <a:srgbClr val="375D49"/>
                </a:solidFill>
              </a:rPr>
              <a:t>.</a:t>
            </a:r>
            <a:endParaRPr lang="fr-FR" sz="3600" dirty="0">
              <a:solidFill>
                <a:srgbClr val="375D49"/>
              </a:solidFill>
            </a:endParaRP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F4A45857-F9FE-4E89-AFA8-49F1317C7B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388" y="1473099"/>
            <a:ext cx="10173223" cy="391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2159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46</TotalTime>
  <Words>1</Words>
  <Application>Microsoft Office PowerPoint</Application>
  <PresentationFormat>Panoramiczny</PresentationFormat>
  <Paragraphs>1</Paragraphs>
  <Slides>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6" baseType="lpstr">
      <vt:lpstr>Arial</vt:lpstr>
      <vt:lpstr>Century Gothic</vt:lpstr>
      <vt:lpstr>Wingdings 3</vt:lpstr>
      <vt:lpstr>Ion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Kor. fr EB</dc:creator>
  <cp:lastModifiedBy>Kor. fr EB</cp:lastModifiedBy>
  <cp:revision>7</cp:revision>
  <dcterms:created xsi:type="dcterms:W3CDTF">2022-02-27T16:44:36Z</dcterms:created>
  <dcterms:modified xsi:type="dcterms:W3CDTF">2022-03-26T16:00:27Z</dcterms:modified>
</cp:coreProperties>
</file>