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żbieta Bonowicz" userId="cfc998cfed3c7d9a" providerId="LiveId" clId="{E81A5534-D923-438A-8C69-C8FD9749E8F9}"/>
    <pc:docChg chg="delSld modSld">
      <pc:chgData name="Elżbieta Bonowicz" userId="cfc998cfed3c7d9a" providerId="LiveId" clId="{E81A5534-D923-438A-8C69-C8FD9749E8F9}" dt="2022-03-26T16:16:08.033" v="4" actId="2696"/>
      <pc:docMkLst>
        <pc:docMk/>
      </pc:docMkLst>
      <pc:sldChg chg="del">
        <pc:chgData name="Elżbieta Bonowicz" userId="cfc998cfed3c7d9a" providerId="LiveId" clId="{E81A5534-D923-438A-8C69-C8FD9749E8F9}" dt="2022-03-26T16:15:59.594" v="1" actId="2696"/>
        <pc:sldMkLst>
          <pc:docMk/>
          <pc:sldMk cId="2241269828" sldId="257"/>
        </pc:sldMkLst>
      </pc:sldChg>
      <pc:sldChg chg="addSp modSp">
        <pc:chgData name="Elżbieta Bonowicz" userId="cfc998cfed3c7d9a" providerId="LiveId" clId="{E81A5534-D923-438A-8C69-C8FD9749E8F9}" dt="2022-03-26T16:14:05.242" v="0"/>
        <pc:sldMkLst>
          <pc:docMk/>
          <pc:sldMk cId="518215991" sldId="262"/>
        </pc:sldMkLst>
        <pc:picChg chg="add mod">
          <ac:chgData name="Elżbieta Bonowicz" userId="cfc998cfed3c7d9a" providerId="LiveId" clId="{E81A5534-D923-438A-8C69-C8FD9749E8F9}" dt="2022-03-26T16:14:05.242" v="0"/>
          <ac:picMkLst>
            <pc:docMk/>
            <pc:sldMk cId="518215991" sldId="262"/>
            <ac:picMk id="4" creationId="{42C0A9F6-382B-4DBF-B1BF-EB9309D8204F}"/>
          </ac:picMkLst>
        </pc:picChg>
      </pc:sldChg>
      <pc:sldChg chg="del">
        <pc:chgData name="Elżbieta Bonowicz" userId="cfc998cfed3c7d9a" providerId="LiveId" clId="{E81A5534-D923-438A-8C69-C8FD9749E8F9}" dt="2022-03-26T16:16:02.144" v="2" actId="2696"/>
        <pc:sldMkLst>
          <pc:docMk/>
          <pc:sldMk cId="3172745189" sldId="263"/>
        </pc:sldMkLst>
      </pc:sldChg>
      <pc:sldChg chg="del">
        <pc:chgData name="Elżbieta Bonowicz" userId="cfc998cfed3c7d9a" providerId="LiveId" clId="{E81A5534-D923-438A-8C69-C8FD9749E8F9}" dt="2022-03-26T16:16:04.285" v="3" actId="2696"/>
        <pc:sldMkLst>
          <pc:docMk/>
          <pc:sldMk cId="994820841" sldId="264"/>
        </pc:sldMkLst>
      </pc:sldChg>
      <pc:sldChg chg="del">
        <pc:chgData name="Elżbieta Bonowicz" userId="cfc998cfed3c7d9a" providerId="LiveId" clId="{E81A5534-D923-438A-8C69-C8FD9749E8F9}" dt="2022-03-26T16:16:08.033" v="4" actId="2696"/>
        <pc:sldMkLst>
          <pc:docMk/>
          <pc:sldMk cId="2699104182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292100" y="1587500"/>
            <a:ext cx="1176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>
                <a:solidFill>
                  <a:srgbClr val="375D49"/>
                </a:solidFill>
              </a:rPr>
              <a:t>.</a:t>
            </a:r>
            <a:endParaRPr lang="fr-FR" sz="3600" dirty="0">
              <a:solidFill>
                <a:srgbClr val="375D49"/>
              </a:solidFill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42C0A9F6-382B-4DBF-B1BF-EB9309D820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926" y="0"/>
            <a:ext cx="62421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215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50</TotalTime>
  <Words>1</Words>
  <Application>Microsoft Office PowerPoint</Application>
  <PresentationFormat>Panoramiczny</PresentationFormat>
  <Paragraphs>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Kor. fr EB</cp:lastModifiedBy>
  <cp:revision>7</cp:revision>
  <dcterms:created xsi:type="dcterms:W3CDTF">2022-02-27T16:44:36Z</dcterms:created>
  <dcterms:modified xsi:type="dcterms:W3CDTF">2022-03-26T16:16:20Z</dcterms:modified>
</cp:coreProperties>
</file>