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E95A7ECF-8BDA-4EBB-A146-95A249C9431E}"/>
    <pc:docChg chg="delSld modSld">
      <pc:chgData name="Elżbieta Bonowicz" userId="cfc998cfed3c7d9a" providerId="LiveId" clId="{E95A7ECF-8BDA-4EBB-A146-95A249C9431E}" dt="2022-03-26T16:00:41.597" v="4" actId="2696"/>
      <pc:docMkLst>
        <pc:docMk/>
      </pc:docMkLst>
      <pc:sldChg chg="addSp modSp">
        <pc:chgData name="Elżbieta Bonowicz" userId="cfc998cfed3c7d9a" providerId="LiveId" clId="{E95A7ECF-8BDA-4EBB-A146-95A249C9431E}" dt="2022-03-26T14:08:33.570" v="0"/>
        <pc:sldMkLst>
          <pc:docMk/>
          <pc:sldMk cId="2241269828" sldId="257"/>
        </pc:sldMkLst>
        <pc:picChg chg="add mod">
          <ac:chgData name="Elżbieta Bonowicz" userId="cfc998cfed3c7d9a" providerId="LiveId" clId="{E95A7ECF-8BDA-4EBB-A146-95A249C9431E}" dt="2022-03-26T14:08:33.570" v="0"/>
          <ac:picMkLst>
            <pc:docMk/>
            <pc:sldMk cId="2241269828" sldId="257"/>
            <ac:picMk id="3" creationId="{CF7F85E0-26D9-4F66-A58A-5078CD32B4BE}"/>
          </ac:picMkLst>
        </pc:picChg>
      </pc:sldChg>
      <pc:sldChg chg="del">
        <pc:chgData name="Elżbieta Bonowicz" userId="cfc998cfed3c7d9a" providerId="LiveId" clId="{E95A7ECF-8BDA-4EBB-A146-95A249C9431E}" dt="2022-03-26T16:00:41.597" v="4" actId="2696"/>
        <pc:sldMkLst>
          <pc:docMk/>
          <pc:sldMk cId="518215991" sldId="262"/>
        </pc:sldMkLst>
      </pc:sldChg>
      <pc:sldChg chg="del">
        <pc:chgData name="Elżbieta Bonowicz" userId="cfc998cfed3c7d9a" providerId="LiveId" clId="{E95A7ECF-8BDA-4EBB-A146-95A249C9431E}" dt="2022-03-26T14:08:48.516" v="1" actId="2696"/>
        <pc:sldMkLst>
          <pc:docMk/>
          <pc:sldMk cId="3172745189" sldId="263"/>
        </pc:sldMkLst>
      </pc:sldChg>
      <pc:sldChg chg="del">
        <pc:chgData name="Elżbieta Bonowicz" userId="cfc998cfed3c7d9a" providerId="LiveId" clId="{E95A7ECF-8BDA-4EBB-A146-95A249C9431E}" dt="2022-03-26T14:08:51.085" v="2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E95A7ECF-8BDA-4EBB-A146-95A249C9431E}" dt="2022-03-26T14:08:53.268" v="3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CF7F85E0-26D9-4F66-A58A-5078CD32B4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431" y="0"/>
            <a:ext cx="9577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43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7</cp:revision>
  <dcterms:created xsi:type="dcterms:W3CDTF">2022-02-27T16:44:36Z</dcterms:created>
  <dcterms:modified xsi:type="dcterms:W3CDTF">2022-03-26T16:00:46Z</dcterms:modified>
</cp:coreProperties>
</file>