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7" r:id="rId2"/>
    <p:sldId id="262" r:id="rId3"/>
    <p:sldId id="263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75D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92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96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lżbieta Bonowicz" userId="cfc998cfed3c7d9a" providerId="LiveId" clId="{716B9A27-1C84-4F12-AF52-270C4A72D541}"/>
    <pc:docChg chg="delSld modSld">
      <pc:chgData name="Elżbieta Bonowicz" userId="cfc998cfed3c7d9a" providerId="LiveId" clId="{716B9A27-1C84-4F12-AF52-270C4A72D541}" dt="2022-03-26T16:13:08.639" v="2" actId="2696"/>
      <pc:docMkLst>
        <pc:docMk/>
      </pc:docMkLst>
      <pc:sldChg chg="addSp modSp">
        <pc:chgData name="Elżbieta Bonowicz" userId="cfc998cfed3c7d9a" providerId="LiveId" clId="{716B9A27-1C84-4F12-AF52-270C4A72D541}" dt="2022-03-26T14:20:30.148" v="0"/>
        <pc:sldMkLst>
          <pc:docMk/>
          <pc:sldMk cId="2241269828" sldId="257"/>
        </pc:sldMkLst>
        <pc:picChg chg="add mod">
          <ac:chgData name="Elżbieta Bonowicz" userId="cfc998cfed3c7d9a" providerId="LiveId" clId="{716B9A27-1C84-4F12-AF52-270C4A72D541}" dt="2022-03-26T14:20:30.148" v="0"/>
          <ac:picMkLst>
            <pc:docMk/>
            <pc:sldMk cId="2241269828" sldId="257"/>
            <ac:picMk id="3" creationId="{B01D4224-0C1B-4934-A709-0A12FC4B27B7}"/>
          </ac:picMkLst>
        </pc:picChg>
      </pc:sldChg>
      <pc:sldChg chg="del">
        <pc:chgData name="Elżbieta Bonowicz" userId="cfc998cfed3c7d9a" providerId="LiveId" clId="{716B9A27-1C84-4F12-AF52-270C4A72D541}" dt="2022-03-26T16:13:08.639" v="2" actId="2696"/>
        <pc:sldMkLst>
          <pc:docMk/>
          <pc:sldMk cId="994820841" sldId="264"/>
        </pc:sldMkLst>
      </pc:sldChg>
      <pc:sldChg chg="del">
        <pc:chgData name="Elżbieta Bonowicz" userId="cfc998cfed3c7d9a" providerId="LiveId" clId="{716B9A27-1C84-4F12-AF52-270C4A72D541}" dt="2022-03-26T16:13:04.861" v="1" actId="2696"/>
        <pc:sldMkLst>
          <pc:docMk/>
          <pc:sldMk cId="2699104182" sldId="265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08303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799"/>
            <a:ext cx="8825658" cy="3640667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87589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657854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0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“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901821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294558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493213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 d’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858242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483806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649835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55645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99441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60378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384275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22322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33030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3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5" y="3129280"/>
            <a:ext cx="34010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15796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37420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4"/>
          <a:stretch/>
        </p:blipFill>
        <p:spPr>
          <a:xfrm>
            <a:off x="0" y="2669685"/>
            <a:ext cx="4035669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7000"/>
                </a:schemeClr>
              </a:gs>
              <a:gs pos="69000">
                <a:schemeClr val="accent5">
                  <a:alpha val="0"/>
                </a:schemeClr>
              </a:gs>
              <a:gs pos="36000">
                <a:schemeClr val="accent5"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455882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000">
              <a:srgbClr val="9C83C7"/>
            </a:gs>
            <a:gs pos="0">
              <a:srgbClr val="7030A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>
            <a:extLst>
              <a:ext uri="{FF2B5EF4-FFF2-40B4-BE49-F238E27FC236}">
                <a16:creationId xmlns:a16="http://schemas.microsoft.com/office/drawing/2014/main" id="{B01D4224-0C1B-4934-A709-0A12FC4B27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5141" y="0"/>
            <a:ext cx="616171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12698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000">
              <a:srgbClr val="9C83C7"/>
            </a:gs>
            <a:gs pos="0">
              <a:srgbClr val="7030A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49BF7C18-DFE5-40B0-A77B-78315913225A}"/>
              </a:ext>
            </a:extLst>
          </p:cNvPr>
          <p:cNvSpPr txBox="1"/>
          <p:nvPr/>
        </p:nvSpPr>
        <p:spPr>
          <a:xfrm>
            <a:off x="292100" y="1587500"/>
            <a:ext cx="1176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600" dirty="0">
                <a:solidFill>
                  <a:srgbClr val="375D49"/>
                </a:solidFill>
              </a:rPr>
              <a:t>.</a:t>
            </a:r>
            <a:endParaRPr lang="fr-FR" sz="3600" dirty="0">
              <a:solidFill>
                <a:srgbClr val="375D4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82159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000">
              <a:srgbClr val="9C83C7"/>
            </a:gs>
            <a:gs pos="0">
              <a:srgbClr val="7030A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7274518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EC76B5"/>
      </a:hlink>
      <a:folHlink>
        <a:srgbClr val="E8ACCD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A207AED3-9ABC-4A18-9978-A59B65688B1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48</TotalTime>
  <Words>1</Words>
  <Application>Microsoft Office PowerPoint</Application>
  <PresentationFormat>Panoramiczny</PresentationFormat>
  <Paragraphs>1</Paragraphs>
  <Slides>3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3</vt:i4>
      </vt:variant>
    </vt:vector>
  </HeadingPairs>
  <TitlesOfParts>
    <vt:vector size="7" baseType="lpstr">
      <vt:lpstr>Arial</vt:lpstr>
      <vt:lpstr>Century Gothic</vt:lpstr>
      <vt:lpstr>Wingdings 3</vt:lpstr>
      <vt:lpstr>Ion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Kor. fr EB</dc:creator>
  <cp:lastModifiedBy>Kor. fr EB</cp:lastModifiedBy>
  <cp:revision>7</cp:revision>
  <dcterms:created xsi:type="dcterms:W3CDTF">2022-02-27T16:44:36Z</dcterms:created>
  <dcterms:modified xsi:type="dcterms:W3CDTF">2022-03-26T16:13:43Z</dcterms:modified>
</cp:coreProperties>
</file>