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D68637D6-E70C-495E-86C7-716CF42DA338}"/>
    <pc:docChg chg="undo custSel addSld delSld modSld sldOrd">
      <pc:chgData name="Elżbieta Bonowicz" userId="cfc998cfed3c7d9a" providerId="LiveId" clId="{D68637D6-E70C-495E-86C7-716CF42DA338}" dt="2022-03-26T15:56:03.642" v="30"/>
      <pc:docMkLst>
        <pc:docMk/>
      </pc:docMkLst>
      <pc:sldChg chg="add del ord">
        <pc:chgData name="Elżbieta Bonowicz" userId="cfc998cfed3c7d9a" providerId="LiveId" clId="{D68637D6-E70C-495E-86C7-716CF42DA338}" dt="2022-03-26T15:56:02.392" v="28"/>
        <pc:sldMkLst>
          <pc:docMk/>
          <pc:sldMk cId="2241269828" sldId="257"/>
        </pc:sldMkLst>
      </pc:sldChg>
      <pc:sldChg chg="del">
        <pc:chgData name="Elżbieta Bonowicz" userId="cfc998cfed3c7d9a" providerId="LiveId" clId="{D68637D6-E70C-495E-86C7-716CF42DA338}" dt="2022-03-26T13:35:31.623" v="18" actId="2696"/>
        <pc:sldMkLst>
          <pc:docMk/>
          <pc:sldMk cId="518215991" sldId="262"/>
        </pc:sldMkLst>
      </pc:sldChg>
      <pc:sldChg chg="modSp mod ord">
        <pc:chgData name="Elżbieta Bonowicz" userId="cfc998cfed3c7d9a" providerId="LiveId" clId="{D68637D6-E70C-495E-86C7-716CF42DA338}" dt="2022-03-26T15:56:03.642" v="30"/>
        <pc:sldMkLst>
          <pc:docMk/>
          <pc:sldMk cId="3429449257" sldId="266"/>
        </pc:sldMkLst>
        <pc:spChg chg="mod">
          <ac:chgData name="Elżbieta Bonowicz" userId="cfc998cfed3c7d9a" providerId="LiveId" clId="{D68637D6-E70C-495E-86C7-716CF42DA338}" dt="2022-03-26T13:36:12.417" v="22" actId="20577"/>
          <ac:spMkLst>
            <pc:docMk/>
            <pc:sldMk cId="3429449257" sldId="266"/>
            <ac:spMk id="2" creationId="{FFD2C750-AD36-48DC-921D-FFE82CE12CB8}"/>
          </ac:spMkLst>
        </pc:spChg>
      </pc:sldChg>
      <pc:sldChg chg="new del">
        <pc:chgData name="Elżbieta Bonowicz" userId="cfc998cfed3c7d9a" providerId="LiveId" clId="{D68637D6-E70C-495E-86C7-716CF42DA338}" dt="2022-03-26T13:31:43.606" v="1" actId="680"/>
        <pc:sldMkLst>
          <pc:docMk/>
          <pc:sldMk cId="1539654144" sldId="267"/>
        </pc:sldMkLst>
      </pc:sldChg>
      <pc:sldChg chg="addSp modSp add mod ord">
        <pc:chgData name="Elżbieta Bonowicz" userId="cfc998cfed3c7d9a" providerId="LiveId" clId="{D68637D6-E70C-495E-86C7-716CF42DA338}" dt="2022-03-26T15:55:45.322" v="24"/>
        <pc:sldMkLst>
          <pc:docMk/>
          <pc:sldMk cId="2714855864" sldId="267"/>
        </pc:sldMkLst>
        <pc:spChg chg="mod">
          <ac:chgData name="Elżbieta Bonowicz" userId="cfc998cfed3c7d9a" providerId="LiveId" clId="{D68637D6-E70C-495E-86C7-716CF42DA338}" dt="2022-03-26T13:31:56.417" v="4" actId="6549"/>
          <ac:spMkLst>
            <pc:docMk/>
            <pc:sldMk cId="2714855864" sldId="267"/>
            <ac:spMk id="2" creationId="{FFD2C750-AD36-48DC-921D-FFE82CE12CB8}"/>
          </ac:spMkLst>
        </pc:spChg>
        <pc:picChg chg="add mod">
          <ac:chgData name="Elżbieta Bonowicz" userId="cfc998cfed3c7d9a" providerId="LiveId" clId="{D68637D6-E70C-495E-86C7-716CF42DA338}" dt="2022-03-26T13:33:07.032" v="10"/>
          <ac:picMkLst>
            <pc:docMk/>
            <pc:sldMk cId="2714855864" sldId="267"/>
            <ac:picMk id="4" creationId="{9C64E388-A986-4AC6-A9EE-637782B74125}"/>
          </ac:picMkLst>
        </pc:picChg>
      </pc:sldChg>
      <pc:sldChg chg="addSp delSp modSp add del mod">
        <pc:chgData name="Elżbieta Bonowicz" userId="cfc998cfed3c7d9a" providerId="LiveId" clId="{D68637D6-E70C-495E-86C7-716CF42DA338}" dt="2022-03-26T13:34:32.564" v="13"/>
        <pc:sldMkLst>
          <pc:docMk/>
          <pc:sldMk cId="2693326114" sldId="268"/>
        </pc:sldMkLst>
        <pc:spChg chg="mod">
          <ac:chgData name="Elżbieta Bonowicz" userId="cfc998cfed3c7d9a" providerId="LiveId" clId="{D68637D6-E70C-495E-86C7-716CF42DA338}" dt="2022-03-26T13:32:08.571" v="7" actId="6549"/>
          <ac:spMkLst>
            <pc:docMk/>
            <pc:sldMk cId="2693326114" sldId="268"/>
            <ac:spMk id="2" creationId="{FFD2C750-AD36-48DC-921D-FFE82CE12CB8}"/>
          </ac:spMkLst>
        </pc:spChg>
        <pc:picChg chg="add del mod">
          <ac:chgData name="Elżbieta Bonowicz" userId="cfc998cfed3c7d9a" providerId="LiveId" clId="{D68637D6-E70C-495E-86C7-716CF42DA338}" dt="2022-03-26T13:32:57.205" v="9"/>
          <ac:picMkLst>
            <pc:docMk/>
            <pc:sldMk cId="2693326114" sldId="268"/>
            <ac:picMk id="4" creationId="{2B0D0274-F22C-4DCF-9202-4617FD808F3A}"/>
          </ac:picMkLst>
        </pc:picChg>
        <pc:picChg chg="add mod">
          <ac:chgData name="Elżbieta Bonowicz" userId="cfc998cfed3c7d9a" providerId="LiveId" clId="{D68637D6-E70C-495E-86C7-716CF42DA338}" dt="2022-03-26T13:34:32.564" v="13"/>
          <ac:picMkLst>
            <pc:docMk/>
            <pc:sldMk cId="2693326114" sldId="268"/>
            <ac:picMk id="6" creationId="{7AFB7C47-1EDC-4BC9-8754-02638A9653E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D2C750-AD36-48DC-921D-FFE82CE12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043952"/>
            <a:ext cx="10488054" cy="2893807"/>
          </a:xfrm>
        </p:spPr>
        <p:txBody>
          <a:bodyPr/>
          <a:lstStyle/>
          <a:p>
            <a:pPr algn="ctr"/>
            <a:r>
              <a:rPr lang="pl-PL" sz="5400" dirty="0"/>
              <a:t>Imparfait </a:t>
            </a:r>
            <a:br>
              <a:rPr lang="pl-PL" sz="5400" dirty="0"/>
            </a:br>
            <a:r>
              <a:rPr lang="pl-PL" sz="5400" dirty="0"/>
              <a:t>czas przeszły niedokonany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D2C750-AD36-48DC-921D-FFE82CE12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5400" dirty="0"/>
              <a:t>temat 1 os. l. mn. </a:t>
            </a:r>
            <a:br>
              <a:rPr lang="pl-PL" sz="5400" dirty="0"/>
            </a:br>
            <a:r>
              <a:rPr lang="pl-PL" sz="4000" dirty="0"/>
              <a:t>w czasie teraźniejszym (pr</a:t>
            </a:r>
            <a:r>
              <a:rPr lang="fr-FR" sz="4000" dirty="0"/>
              <a:t>é</a:t>
            </a:r>
            <a:r>
              <a:rPr lang="pl-PL" sz="4000" dirty="0"/>
              <a:t>sent)</a:t>
            </a:r>
            <a:br>
              <a:rPr lang="pl-PL" sz="5400" dirty="0"/>
            </a:br>
            <a:r>
              <a:rPr lang="pl-PL" sz="5400" dirty="0"/>
              <a:t>+ końcówki:</a:t>
            </a:r>
            <a:br>
              <a:rPr lang="pl-PL" sz="5400" dirty="0"/>
            </a:br>
            <a:br>
              <a:rPr lang="pl-PL" sz="5400" dirty="0"/>
            </a:br>
            <a:r>
              <a:rPr lang="fr-FR" sz="5400" dirty="0"/>
              <a:t>	- ais     </a:t>
            </a:r>
            <a:r>
              <a:rPr lang="pl-PL" sz="5400" dirty="0"/>
              <a:t>-</a:t>
            </a:r>
            <a:r>
              <a:rPr lang="fr-FR" sz="5400" dirty="0"/>
              <a:t> ions</a:t>
            </a:r>
            <a:br>
              <a:rPr lang="fr-FR" sz="5400" dirty="0"/>
            </a:br>
            <a:r>
              <a:rPr lang="fr-FR" sz="5400" dirty="0"/>
              <a:t>- ais	  </a:t>
            </a:r>
            <a:r>
              <a:rPr lang="pl-PL" sz="5400" dirty="0"/>
              <a:t>		</a:t>
            </a:r>
            <a:r>
              <a:rPr lang="fr-FR" sz="5400" dirty="0"/>
              <a:t>- iez</a:t>
            </a:r>
            <a:br>
              <a:rPr lang="fr-FR" sz="5400" dirty="0"/>
            </a:br>
            <a:r>
              <a:rPr lang="fr-FR" sz="5400" dirty="0"/>
              <a:t>		- ait	     - aient</a:t>
            </a:r>
            <a:r>
              <a:rPr lang="pl-PL" sz="5400" dirty="0"/>
              <a:t>        </a:t>
            </a:r>
            <a:br>
              <a:rPr lang="pl-PL" sz="5400" dirty="0"/>
            </a:b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429449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D2C750-AD36-48DC-921D-FFE82CE12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043952"/>
            <a:ext cx="10488054" cy="2893807"/>
          </a:xfrm>
        </p:spPr>
        <p:txBody>
          <a:bodyPr/>
          <a:lstStyle/>
          <a:p>
            <a:pPr algn="ctr"/>
            <a:endParaRPr lang="fr-FR" sz="5400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9C64E388-A986-4AC6-A9EE-637782B741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30" y="6174"/>
            <a:ext cx="10516140" cy="684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855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D2C750-AD36-48DC-921D-FFE82CE12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2043952"/>
            <a:ext cx="10488054" cy="2893807"/>
          </a:xfrm>
        </p:spPr>
        <p:txBody>
          <a:bodyPr/>
          <a:lstStyle/>
          <a:p>
            <a:pPr algn="ctr"/>
            <a:endParaRPr lang="fr-FR" sz="5400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7AFB7C47-1EDC-4BC9-8754-02638A9653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86" y="31575"/>
            <a:ext cx="10249427" cy="679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3261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</TotalTime>
  <Words>52</Words>
  <Application>Microsoft Office PowerPoint</Application>
  <PresentationFormat>Panoramiczny</PresentationFormat>
  <Paragraphs>2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Imparfait  czas przeszły niedokonany</vt:lpstr>
      <vt:lpstr>temat 1 os. l. mn.  w czasie teraźniejszym (présent) + końcówki:   - ais     - ions - ais     - iez   - ait      - aient         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9</cp:revision>
  <dcterms:created xsi:type="dcterms:W3CDTF">2022-02-27T16:44:36Z</dcterms:created>
  <dcterms:modified xsi:type="dcterms:W3CDTF">2022-03-26T15:56:26Z</dcterms:modified>
</cp:coreProperties>
</file>