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56A61D7D-D9FB-4403-A315-E94F5998A7D8}"/>
    <pc:docChg chg="delSld modSld">
      <pc:chgData name="Elżbieta Bonowicz" userId="cfc998cfed3c7d9a" providerId="LiveId" clId="{56A61D7D-D9FB-4403-A315-E94F5998A7D8}" dt="2022-03-26T16:11:54.818" v="4" actId="2696"/>
      <pc:docMkLst>
        <pc:docMk/>
      </pc:docMkLst>
      <pc:sldChg chg="addSp modSp">
        <pc:chgData name="Elżbieta Bonowicz" userId="cfc998cfed3c7d9a" providerId="LiveId" clId="{56A61D7D-D9FB-4403-A315-E94F5998A7D8}" dt="2022-03-26T14:16:04.611" v="0"/>
        <pc:sldMkLst>
          <pc:docMk/>
          <pc:sldMk cId="2241269828" sldId="257"/>
        </pc:sldMkLst>
        <pc:picChg chg="add mod">
          <ac:chgData name="Elżbieta Bonowicz" userId="cfc998cfed3c7d9a" providerId="LiveId" clId="{56A61D7D-D9FB-4403-A315-E94F5998A7D8}" dt="2022-03-26T14:16:04.611" v="0"/>
          <ac:picMkLst>
            <pc:docMk/>
            <pc:sldMk cId="2241269828" sldId="257"/>
            <ac:picMk id="3" creationId="{EF3348AB-F3A8-4C98-884A-F8024971903D}"/>
          </ac:picMkLst>
        </pc:picChg>
      </pc:sldChg>
      <pc:sldChg chg="del">
        <pc:chgData name="Elżbieta Bonowicz" userId="cfc998cfed3c7d9a" providerId="LiveId" clId="{56A61D7D-D9FB-4403-A315-E94F5998A7D8}" dt="2022-03-26T16:11:54.818" v="4" actId="2696"/>
        <pc:sldMkLst>
          <pc:docMk/>
          <pc:sldMk cId="518215991" sldId="262"/>
        </pc:sldMkLst>
      </pc:sldChg>
      <pc:sldChg chg="del">
        <pc:chgData name="Elżbieta Bonowicz" userId="cfc998cfed3c7d9a" providerId="LiveId" clId="{56A61D7D-D9FB-4403-A315-E94F5998A7D8}" dt="2022-03-26T14:18:54.124" v="3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56A61D7D-D9FB-4403-A315-E94F5998A7D8}" dt="2022-03-26T14:18:51.764" v="2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56A61D7D-D9FB-4403-A315-E94F5998A7D8}" dt="2022-03-26T14:18:46.444" v="1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EF3348AB-F3A8-4C98-884A-F80249719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24" y="0"/>
            <a:ext cx="73263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51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2022-03-26T16:11:59Z</dcterms:modified>
</cp:coreProperties>
</file>