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AE86FD23-D4A6-4ABF-B163-1917DF9326AB}"/>
    <pc:docChg chg="delSld modSld">
      <pc:chgData name="Elżbieta Bonowicz" userId="cfc998cfed3c7d9a" providerId="LiveId" clId="{AE86FD23-D4A6-4ABF-B163-1917DF9326AB}" dt="2022-03-26T16:17:30.696" v="4" actId="2696"/>
      <pc:docMkLst>
        <pc:docMk/>
      </pc:docMkLst>
      <pc:sldChg chg="addSp modSp">
        <pc:chgData name="Elżbieta Bonowicz" userId="cfc998cfed3c7d9a" providerId="LiveId" clId="{AE86FD23-D4A6-4ABF-B163-1917DF9326AB}" dt="2022-03-26T14:21:35.179" v="0"/>
        <pc:sldMkLst>
          <pc:docMk/>
          <pc:sldMk cId="2241269828" sldId="257"/>
        </pc:sldMkLst>
        <pc:picChg chg="add mod">
          <ac:chgData name="Elżbieta Bonowicz" userId="cfc998cfed3c7d9a" providerId="LiveId" clId="{AE86FD23-D4A6-4ABF-B163-1917DF9326AB}" dt="2022-03-26T14:21:35.179" v="0"/>
          <ac:picMkLst>
            <pc:docMk/>
            <pc:sldMk cId="2241269828" sldId="257"/>
            <ac:picMk id="3" creationId="{BBAAF3EC-8F4B-41F5-BA6B-62A40C89383F}"/>
          </ac:picMkLst>
        </pc:picChg>
      </pc:sldChg>
      <pc:sldChg chg="addSp modSp">
        <pc:chgData name="Elżbieta Bonowicz" userId="cfc998cfed3c7d9a" providerId="LiveId" clId="{AE86FD23-D4A6-4ABF-B163-1917DF9326AB}" dt="2022-03-26T14:21:53.769" v="1"/>
        <pc:sldMkLst>
          <pc:docMk/>
          <pc:sldMk cId="518215991" sldId="262"/>
        </pc:sldMkLst>
        <pc:picChg chg="add mod">
          <ac:chgData name="Elżbieta Bonowicz" userId="cfc998cfed3c7d9a" providerId="LiveId" clId="{AE86FD23-D4A6-4ABF-B163-1917DF9326AB}" dt="2022-03-26T14:21:53.769" v="1"/>
          <ac:picMkLst>
            <pc:docMk/>
            <pc:sldMk cId="518215991" sldId="262"/>
            <ac:picMk id="4" creationId="{D96F4C92-91FE-464B-BBB1-AA4220B011F8}"/>
          </ac:picMkLst>
        </pc:picChg>
      </pc:sldChg>
      <pc:sldChg chg="del">
        <pc:chgData name="Elżbieta Bonowicz" userId="cfc998cfed3c7d9a" providerId="LiveId" clId="{AE86FD23-D4A6-4ABF-B163-1917DF9326AB}" dt="2022-03-26T16:17:30.696" v="4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AE86FD23-D4A6-4ABF-B163-1917DF9326AB}" dt="2022-03-26T16:17:27.665" v="3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AE86FD23-D4A6-4ABF-B163-1917DF9326AB}" dt="2022-03-26T16:17:25.420" v="2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BBAAF3EC-8F4B-41F5-BA6B-62A40C893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34" y="958723"/>
            <a:ext cx="10338331" cy="494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9BF7C18-DFE5-40B0-A77B-78315913225A}"/>
              </a:ext>
            </a:extLst>
          </p:cNvPr>
          <p:cNvSpPr txBox="1"/>
          <p:nvPr/>
        </p:nvSpPr>
        <p:spPr>
          <a:xfrm>
            <a:off x="292100" y="1587500"/>
            <a:ext cx="1176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dirty="0">
                <a:solidFill>
                  <a:srgbClr val="375D49"/>
                </a:solidFill>
              </a:rPr>
              <a:t>.</a:t>
            </a:r>
            <a:endParaRPr lang="fr-FR" sz="3600" dirty="0">
              <a:solidFill>
                <a:srgbClr val="375D49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96F4C92-91FE-464B-BBB1-AA4220B01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42" y="539601"/>
            <a:ext cx="10033516" cy="577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15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53</TotalTime>
  <Words>1</Words>
  <Application>Microsoft Office PowerPoint</Application>
  <PresentationFormat>Panoramiczny</PresentationFormat>
  <Paragraphs>1</Paragraphs>
  <Slides>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Ion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2022-03-26T16:17:38Z</dcterms:modified>
</cp:coreProperties>
</file>