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64D059C8-16BF-4134-BA68-A803C43437E8}"/>
    <pc:docChg chg="delSld modSld">
      <pc:chgData name="Elżbieta Bonowicz" userId="cfc998cfed3c7d9a" providerId="LiveId" clId="{64D059C8-16BF-4134-BA68-A803C43437E8}" dt="2022-03-26T13:39:09.839" v="4" actId="2696"/>
      <pc:docMkLst>
        <pc:docMk/>
      </pc:docMkLst>
      <pc:sldChg chg="addSp modSp">
        <pc:chgData name="Elżbieta Bonowicz" userId="cfc998cfed3c7d9a" providerId="LiveId" clId="{64D059C8-16BF-4134-BA68-A803C43437E8}" dt="2022-03-26T13:37:43.687" v="0"/>
        <pc:sldMkLst>
          <pc:docMk/>
          <pc:sldMk cId="2241269828" sldId="257"/>
        </pc:sldMkLst>
        <pc:picChg chg="add mod">
          <ac:chgData name="Elżbieta Bonowicz" userId="cfc998cfed3c7d9a" providerId="LiveId" clId="{64D059C8-16BF-4134-BA68-A803C43437E8}" dt="2022-03-26T13:37:43.687" v="0"/>
          <ac:picMkLst>
            <pc:docMk/>
            <pc:sldMk cId="2241269828" sldId="257"/>
            <ac:picMk id="3" creationId="{4789CE0C-28F1-4519-8670-5950F693C382}"/>
          </ac:picMkLst>
        </pc:picChg>
      </pc:sldChg>
      <pc:sldChg chg="del">
        <pc:chgData name="Elżbieta Bonowicz" userId="cfc998cfed3c7d9a" providerId="LiveId" clId="{64D059C8-16BF-4134-BA68-A803C43437E8}" dt="2022-03-26T13:39:00.859" v="1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64D059C8-16BF-4134-BA68-A803C43437E8}" dt="2022-03-26T13:39:09.839" v="4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64D059C8-16BF-4134-BA68-A803C43437E8}" dt="2022-03-26T13:39:05.319" v="3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64D059C8-16BF-4134-BA68-A803C43437E8}" dt="2022-03-26T13:39:03.059" v="2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4789CE0C-28F1-4519-8670-5950F693C3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949" y="0"/>
            <a:ext cx="93361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2022-03-26T13:39:27Z</dcterms:modified>
</cp:coreProperties>
</file>