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7AA66F53-A494-4DAA-91E1-02BEDD0ACCEF}"/>
    <pc:docChg chg="custSel delSld modSld sldOrd">
      <pc:chgData name="Elżbieta Bonowicz" userId="cfc998cfed3c7d9a" providerId="LiveId" clId="{7AA66F53-A494-4DAA-91E1-02BEDD0ACCEF}" dt="2022-03-26T13:51:34.493" v="13" actId="2696"/>
      <pc:docMkLst>
        <pc:docMk/>
      </pc:docMkLst>
      <pc:sldChg chg="addSp modSp del mod ord">
        <pc:chgData name="Elżbieta Bonowicz" userId="cfc998cfed3c7d9a" providerId="LiveId" clId="{7AA66F53-A494-4DAA-91E1-02BEDD0ACCEF}" dt="2022-03-26T13:50:47.112" v="9" actId="2696"/>
        <pc:sldMkLst>
          <pc:docMk/>
          <pc:sldMk cId="2241269828" sldId="257"/>
        </pc:sldMkLst>
        <pc:picChg chg="add mod">
          <ac:chgData name="Elżbieta Bonowicz" userId="cfc998cfed3c7d9a" providerId="LiveId" clId="{7AA66F53-A494-4DAA-91E1-02BEDD0ACCEF}" dt="2022-03-26T13:49:35.825" v="6" actId="1076"/>
          <ac:picMkLst>
            <pc:docMk/>
            <pc:sldMk cId="2241269828" sldId="257"/>
            <ac:picMk id="3" creationId="{AABFFFB1-BA21-4EED-AD65-07F969E57F9B}"/>
          </ac:picMkLst>
        </pc:picChg>
      </pc:sldChg>
      <pc:sldChg chg="addSp delSp modSp mod">
        <pc:chgData name="Elżbieta Bonowicz" userId="cfc998cfed3c7d9a" providerId="LiveId" clId="{7AA66F53-A494-4DAA-91E1-02BEDD0ACCEF}" dt="2022-03-26T13:48:05.960" v="3"/>
        <pc:sldMkLst>
          <pc:docMk/>
          <pc:sldMk cId="518215991" sldId="262"/>
        </pc:sldMkLst>
        <pc:picChg chg="add del mod">
          <ac:chgData name="Elżbieta Bonowicz" userId="cfc998cfed3c7d9a" providerId="LiveId" clId="{7AA66F53-A494-4DAA-91E1-02BEDD0ACCEF}" dt="2022-03-26T13:42:05.085" v="2" actId="21"/>
          <ac:picMkLst>
            <pc:docMk/>
            <pc:sldMk cId="518215991" sldId="262"/>
            <ac:picMk id="4" creationId="{0B4F3BFD-12E9-4765-AA5A-C8B7F5B32781}"/>
          </ac:picMkLst>
        </pc:picChg>
        <pc:picChg chg="add mod">
          <ac:chgData name="Elżbieta Bonowicz" userId="cfc998cfed3c7d9a" providerId="LiveId" clId="{7AA66F53-A494-4DAA-91E1-02BEDD0ACCEF}" dt="2022-03-26T13:48:05.960" v="3"/>
          <ac:picMkLst>
            <pc:docMk/>
            <pc:sldMk cId="518215991" sldId="262"/>
            <ac:picMk id="6" creationId="{541B1043-E45A-46AF-A2EF-500B994DD3DF}"/>
          </ac:picMkLst>
        </pc:picChg>
      </pc:sldChg>
      <pc:sldChg chg="addSp modSp del mod">
        <pc:chgData name="Elżbieta Bonowicz" userId="cfc998cfed3c7d9a" providerId="LiveId" clId="{7AA66F53-A494-4DAA-91E1-02BEDD0ACCEF}" dt="2022-03-26T13:51:27.552" v="11" actId="2696"/>
        <pc:sldMkLst>
          <pc:docMk/>
          <pc:sldMk cId="3172745189" sldId="263"/>
        </pc:sldMkLst>
        <pc:picChg chg="add mod">
          <ac:chgData name="Elżbieta Bonowicz" userId="cfc998cfed3c7d9a" providerId="LiveId" clId="{7AA66F53-A494-4DAA-91E1-02BEDD0ACCEF}" dt="2022-03-26T13:50:50.266" v="10" actId="1076"/>
          <ac:picMkLst>
            <pc:docMk/>
            <pc:sldMk cId="3172745189" sldId="263"/>
            <ac:picMk id="3" creationId="{69E00301-85BB-41AB-87EF-A2ABCB437DE5}"/>
          </ac:picMkLst>
        </pc:picChg>
      </pc:sldChg>
      <pc:sldChg chg="del">
        <pc:chgData name="Elżbieta Bonowicz" userId="cfc998cfed3c7d9a" providerId="LiveId" clId="{7AA66F53-A494-4DAA-91E1-02BEDD0ACCEF}" dt="2022-03-26T13:51:30.172" v="12" actId="2696"/>
        <pc:sldMkLst>
          <pc:docMk/>
          <pc:sldMk cId="994820841" sldId="264"/>
        </pc:sldMkLst>
      </pc:sldChg>
      <pc:sldChg chg="del">
        <pc:chgData name="Elżbieta Bonowicz" userId="cfc998cfed3c7d9a" providerId="LiveId" clId="{7AA66F53-A494-4DAA-91E1-02BEDD0ACCEF}" dt="2022-03-26T13:51:34.493" v="13" actId="2696"/>
        <pc:sldMkLst>
          <pc:docMk/>
          <pc:sldMk cId="2699104182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92100" y="1587500"/>
            <a:ext cx="1176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541B1043-E45A-46AF-A2EF-500B994DD3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051" y="0"/>
            <a:ext cx="94938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15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55</TotalTime>
  <Words>1</Words>
  <Application>Microsoft Office PowerPoint</Application>
  <PresentationFormat>Panoramiczny</PresentationFormat>
  <Paragraphs>1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Kor. fr EB</cp:lastModifiedBy>
  <cp:revision>8</cp:revision>
  <dcterms:created xsi:type="dcterms:W3CDTF">2022-02-27T16:44:36Z</dcterms:created>
  <dcterms:modified xsi:type="dcterms:W3CDTF">2022-03-26T13:51:48Z</dcterms:modified>
</cp:coreProperties>
</file>