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2" r:id="rId4"/>
    <p:sldId id="263" r:id="rId5"/>
    <p:sldId id="264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669AA708-5795-4272-AB2D-D62BE8569685}"/>
    <pc:docChg chg="undo custSel addSld delSld modSld">
      <pc:chgData name="Elżbieta Bonowicz" userId="cfc998cfed3c7d9a" providerId="LiveId" clId="{669AA708-5795-4272-AB2D-D62BE8569685}" dt="2022-02-27T17:27:12.476" v="1977" actId="20577"/>
      <pc:docMkLst>
        <pc:docMk/>
      </pc:docMkLst>
      <pc:sldChg chg="addSp modSp mod setBg">
        <pc:chgData name="Elżbieta Bonowicz" userId="cfc998cfed3c7d9a" providerId="LiveId" clId="{669AA708-5795-4272-AB2D-D62BE8569685}" dt="2022-02-27T16:50:35.934" v="593" actId="790"/>
        <pc:sldMkLst>
          <pc:docMk/>
          <pc:sldMk cId="406665002" sldId="256"/>
        </pc:sldMkLst>
        <pc:spChg chg="add mod">
          <ac:chgData name="Elżbieta Bonowicz" userId="cfc998cfed3c7d9a" providerId="LiveId" clId="{669AA708-5795-4272-AB2D-D62BE8569685}" dt="2022-02-27T16:50:35.934" v="593" actId="790"/>
          <ac:spMkLst>
            <pc:docMk/>
            <pc:sldMk cId="406665002" sldId="256"/>
            <ac:spMk id="4" creationId="{42496F84-67EA-4B4F-8A07-D815265AE673}"/>
          </ac:spMkLst>
        </pc:spChg>
      </pc:sldChg>
      <pc:sldChg chg="new del">
        <pc:chgData name="Elżbieta Bonowicz" userId="cfc998cfed3c7d9a" providerId="LiveId" clId="{669AA708-5795-4272-AB2D-D62BE8569685}" dt="2022-02-27T16:51:02.007" v="595" actId="2696"/>
        <pc:sldMkLst>
          <pc:docMk/>
          <pc:sldMk cId="410128476" sldId="257"/>
        </pc:sldMkLst>
      </pc:sldChg>
      <pc:sldChg chg="addSp delSp modSp add mod">
        <pc:chgData name="Elżbieta Bonowicz" userId="cfc998cfed3c7d9a" providerId="LiveId" clId="{669AA708-5795-4272-AB2D-D62BE8569685}" dt="2022-02-27T17:01:26.478" v="1011" actId="20577"/>
        <pc:sldMkLst>
          <pc:docMk/>
          <pc:sldMk cId="2241269828" sldId="257"/>
        </pc:sldMkLst>
        <pc:spChg chg="add mod">
          <ac:chgData name="Elżbieta Bonowicz" userId="cfc998cfed3c7d9a" providerId="LiveId" clId="{669AA708-5795-4272-AB2D-D62BE8569685}" dt="2022-02-27T17:01:26.478" v="1011" actId="20577"/>
          <ac:spMkLst>
            <pc:docMk/>
            <pc:sldMk cId="2241269828" sldId="257"/>
            <ac:spMk id="2" creationId="{49BF7C18-DFE5-40B0-A77B-78315913225A}"/>
          </ac:spMkLst>
        </pc:spChg>
        <pc:spChg chg="del">
          <ac:chgData name="Elżbieta Bonowicz" userId="cfc998cfed3c7d9a" providerId="LiveId" clId="{669AA708-5795-4272-AB2D-D62BE8569685}" dt="2022-02-27T16:51:22.079" v="598" actId="21"/>
          <ac:spMkLst>
            <pc:docMk/>
            <pc:sldMk cId="2241269828" sldId="257"/>
            <ac:spMk id="4" creationId="{42496F84-67EA-4B4F-8A07-D815265AE673}"/>
          </ac:spMkLst>
        </pc:spChg>
      </pc:sldChg>
      <pc:sldChg chg="addSp delSp modSp add del mod">
        <pc:chgData name="Elżbieta Bonowicz" userId="cfc998cfed3c7d9a" providerId="LiveId" clId="{669AA708-5795-4272-AB2D-D62BE8569685}" dt="2022-02-27T17:01:52.965" v="1014" actId="2696"/>
        <pc:sldMkLst>
          <pc:docMk/>
          <pc:sldMk cId="85741185" sldId="258"/>
        </pc:sldMkLst>
        <pc:spChg chg="add del mod">
          <ac:chgData name="Elżbieta Bonowicz" userId="cfc998cfed3c7d9a" providerId="LiveId" clId="{669AA708-5795-4272-AB2D-D62BE8569685}" dt="2022-02-27T16:55:04.324" v="728"/>
          <ac:spMkLst>
            <pc:docMk/>
            <pc:sldMk cId="85741185" sldId="258"/>
            <ac:spMk id="2" creationId="{712F2EE8-4BDC-499E-A00E-8778E4145FFE}"/>
          </ac:spMkLst>
        </pc:spChg>
        <pc:spChg chg="del">
          <ac:chgData name="Elżbieta Bonowicz" userId="cfc998cfed3c7d9a" providerId="LiveId" clId="{669AA708-5795-4272-AB2D-D62BE8569685}" dt="2022-02-27T16:54:54.762" v="725" actId="21"/>
          <ac:spMkLst>
            <pc:docMk/>
            <pc:sldMk cId="85741185" sldId="258"/>
            <ac:spMk id="4" creationId="{42496F84-67EA-4B4F-8A07-D815265AE673}"/>
          </ac:spMkLst>
        </pc:spChg>
      </pc:sldChg>
      <pc:sldChg chg="add del">
        <pc:chgData name="Elżbieta Bonowicz" userId="cfc998cfed3c7d9a" providerId="LiveId" clId="{669AA708-5795-4272-AB2D-D62BE8569685}" dt="2022-02-27T17:01:56.406" v="1015" actId="2696"/>
        <pc:sldMkLst>
          <pc:docMk/>
          <pc:sldMk cId="558660011" sldId="259"/>
        </pc:sldMkLst>
      </pc:sldChg>
      <pc:sldChg chg="add del">
        <pc:chgData name="Elżbieta Bonowicz" userId="cfc998cfed3c7d9a" providerId="LiveId" clId="{669AA708-5795-4272-AB2D-D62BE8569685}" dt="2022-02-27T17:01:51.205" v="1013" actId="2696"/>
        <pc:sldMkLst>
          <pc:docMk/>
          <pc:sldMk cId="3789123354" sldId="260"/>
        </pc:sldMkLst>
      </pc:sldChg>
      <pc:sldChg chg="add del">
        <pc:chgData name="Elżbieta Bonowicz" userId="cfc998cfed3c7d9a" providerId="LiveId" clId="{669AA708-5795-4272-AB2D-D62BE8569685}" dt="2022-02-27T17:01:48.740" v="1012" actId="2696"/>
        <pc:sldMkLst>
          <pc:docMk/>
          <pc:sldMk cId="2625383176" sldId="261"/>
        </pc:sldMkLst>
      </pc:sldChg>
      <pc:sldChg chg="modSp add mod">
        <pc:chgData name="Elżbieta Bonowicz" userId="cfc998cfed3c7d9a" providerId="LiveId" clId="{669AA708-5795-4272-AB2D-D62BE8569685}" dt="2022-02-27T16:59:03.951" v="1006" actId="14100"/>
        <pc:sldMkLst>
          <pc:docMk/>
          <pc:sldMk cId="518215991" sldId="262"/>
        </pc:sldMkLst>
        <pc:spChg chg="mod">
          <ac:chgData name="Elżbieta Bonowicz" userId="cfc998cfed3c7d9a" providerId="LiveId" clId="{669AA708-5795-4272-AB2D-D62BE8569685}" dt="2022-02-27T16:59:03.951" v="1006" actId="14100"/>
          <ac:spMkLst>
            <pc:docMk/>
            <pc:sldMk cId="518215991" sldId="262"/>
            <ac:spMk id="2" creationId="{49BF7C18-DFE5-40B0-A77B-78315913225A}"/>
          </ac:spMkLst>
        </pc:spChg>
      </pc:sldChg>
      <pc:sldChg chg="modSp add mod">
        <pc:chgData name="Elżbieta Bonowicz" userId="cfc998cfed3c7d9a" providerId="LiveId" clId="{669AA708-5795-4272-AB2D-D62BE8569685}" dt="2022-02-27T17:12:23.397" v="1425" actId="113"/>
        <pc:sldMkLst>
          <pc:docMk/>
          <pc:sldMk cId="3172745189" sldId="263"/>
        </pc:sldMkLst>
        <pc:spChg chg="mod">
          <ac:chgData name="Elżbieta Bonowicz" userId="cfc998cfed3c7d9a" providerId="LiveId" clId="{669AA708-5795-4272-AB2D-D62BE8569685}" dt="2022-02-27T17:12:23.397" v="1425" actId="113"/>
          <ac:spMkLst>
            <pc:docMk/>
            <pc:sldMk cId="3172745189" sldId="263"/>
            <ac:spMk id="2" creationId="{49BF7C18-DFE5-40B0-A77B-78315913225A}"/>
          </ac:spMkLst>
        </pc:spChg>
      </pc:sldChg>
      <pc:sldChg chg="modSp add mod">
        <pc:chgData name="Elżbieta Bonowicz" userId="cfc998cfed3c7d9a" providerId="LiveId" clId="{669AA708-5795-4272-AB2D-D62BE8569685}" dt="2022-02-27T17:20:04.781" v="1746" actId="20577"/>
        <pc:sldMkLst>
          <pc:docMk/>
          <pc:sldMk cId="994820841" sldId="264"/>
        </pc:sldMkLst>
        <pc:spChg chg="mod">
          <ac:chgData name="Elżbieta Bonowicz" userId="cfc998cfed3c7d9a" providerId="LiveId" clId="{669AA708-5795-4272-AB2D-D62BE8569685}" dt="2022-02-27T17:20:04.781" v="1746" actId="20577"/>
          <ac:spMkLst>
            <pc:docMk/>
            <pc:sldMk cId="994820841" sldId="264"/>
            <ac:spMk id="2" creationId="{49BF7C18-DFE5-40B0-A77B-78315913225A}"/>
          </ac:spMkLst>
        </pc:spChg>
      </pc:sldChg>
      <pc:sldChg chg="modSp add mod">
        <pc:chgData name="Elżbieta Bonowicz" userId="cfc998cfed3c7d9a" providerId="LiveId" clId="{669AA708-5795-4272-AB2D-D62BE8569685}" dt="2022-02-27T17:27:12.476" v="1977" actId="20577"/>
        <pc:sldMkLst>
          <pc:docMk/>
          <pc:sldMk cId="2699104182" sldId="265"/>
        </pc:sldMkLst>
        <pc:spChg chg="mod">
          <ac:chgData name="Elżbieta Bonowicz" userId="cfc998cfed3c7d9a" providerId="LiveId" clId="{669AA708-5795-4272-AB2D-D62BE8569685}" dt="2022-02-27T17:27:12.476" v="1977" actId="20577"/>
          <ac:spMkLst>
            <pc:docMk/>
            <pc:sldMk cId="2699104182" sldId="265"/>
            <ac:spMk id="2" creationId="{49BF7C18-DFE5-40B0-A77B-78315913225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02/03/2022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42496F84-67EA-4B4F-8A07-D815265AE673}"/>
              </a:ext>
            </a:extLst>
          </p:cNvPr>
          <p:cNvSpPr txBox="1"/>
          <p:nvPr/>
        </p:nvSpPr>
        <p:spPr>
          <a:xfrm>
            <a:off x="4943061" y="2173357"/>
            <a:ext cx="106547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375D49"/>
                </a:solidFill>
              </a:rPr>
              <a:t>POUR</a:t>
            </a:r>
            <a:r>
              <a:rPr lang="fr-FR" sz="6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6000" dirty="0">
                <a:solidFill>
                  <a:srgbClr val="375D49"/>
                </a:solidFill>
              </a:rPr>
              <a:t>CONSEILLER</a:t>
            </a:r>
          </a:p>
        </p:txBody>
      </p:sp>
    </p:spTree>
    <p:extLst>
      <p:ext uri="{BB962C8B-B14F-4D97-AF65-F5344CB8AC3E}">
        <p14:creationId xmlns:p14="http://schemas.microsoft.com/office/powerpoint/2010/main" val="406665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800100" y="1587500"/>
            <a:ext cx="91821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375D49"/>
                </a:solidFill>
              </a:rPr>
              <a:t>1. Tryb rozkazujący</a:t>
            </a:r>
          </a:p>
          <a:p>
            <a:endParaRPr lang="pl-PL" sz="4000" dirty="0">
              <a:solidFill>
                <a:srgbClr val="375D49"/>
              </a:solidFill>
            </a:endParaRPr>
          </a:p>
          <a:p>
            <a:r>
              <a:rPr lang="pl-PL" sz="4000" dirty="0">
                <a:solidFill>
                  <a:srgbClr val="375D49"/>
                </a:solidFill>
              </a:rPr>
              <a:t>Va chez le </a:t>
            </a:r>
            <a:r>
              <a:rPr lang="fr-FR" sz="4000" dirty="0">
                <a:solidFill>
                  <a:srgbClr val="375D49"/>
                </a:solidFill>
              </a:rPr>
              <a:t>médecin !</a:t>
            </a:r>
          </a:p>
          <a:p>
            <a:r>
              <a:rPr lang="fr-FR" sz="4000" dirty="0">
                <a:solidFill>
                  <a:srgbClr val="375D49"/>
                </a:solidFill>
              </a:rPr>
              <a:t>Appelez l’ambassade !</a:t>
            </a:r>
          </a:p>
          <a:p>
            <a:r>
              <a:rPr lang="fr-FR" sz="4000" dirty="0">
                <a:solidFill>
                  <a:srgbClr val="375D49"/>
                </a:solidFill>
              </a:rPr>
              <a:t>Ne renoncez pas à </a:t>
            </a:r>
            <a:r>
              <a:rPr lang="pl-PL" sz="4000" dirty="0" err="1">
                <a:solidFill>
                  <a:srgbClr val="375D49"/>
                </a:solidFill>
              </a:rPr>
              <a:t>votre</a:t>
            </a:r>
            <a:r>
              <a:rPr lang="pl-PL" sz="4000" dirty="0">
                <a:solidFill>
                  <a:srgbClr val="375D49"/>
                </a:solidFill>
              </a:rPr>
              <a:t> </a:t>
            </a:r>
            <a:r>
              <a:rPr lang="pl-PL" sz="4000" dirty="0" err="1">
                <a:solidFill>
                  <a:srgbClr val="375D49"/>
                </a:solidFill>
              </a:rPr>
              <a:t>projet</a:t>
            </a:r>
            <a:r>
              <a:rPr lang="pl-PL" sz="4000">
                <a:solidFill>
                  <a:srgbClr val="375D49"/>
                </a:solidFill>
              </a:rPr>
              <a:t> !</a:t>
            </a:r>
            <a:endParaRPr lang="fr-FR" sz="40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375D49"/>
                </a:solidFill>
              </a:rPr>
              <a:t>2. Konstrukcja z czasownikiem</a:t>
            </a:r>
          </a:p>
          <a:p>
            <a:r>
              <a:rPr lang="pl-PL" sz="4000" dirty="0">
                <a:solidFill>
                  <a:srgbClr val="375D49"/>
                </a:solidFill>
              </a:rPr>
              <a:t>				</a:t>
            </a:r>
            <a:r>
              <a:rPr lang="pl-PL" sz="4000" i="1" dirty="0">
                <a:solidFill>
                  <a:srgbClr val="375D49"/>
                </a:solidFill>
              </a:rPr>
              <a:t>conseiller de + bezokolicznik</a:t>
            </a:r>
          </a:p>
          <a:p>
            <a:endParaRPr lang="pl-PL" sz="3600" dirty="0">
              <a:solidFill>
                <a:srgbClr val="375D49"/>
              </a:solidFill>
            </a:endParaRPr>
          </a:p>
          <a:p>
            <a:r>
              <a:rPr lang="pl-PL" sz="4000" dirty="0">
                <a:solidFill>
                  <a:srgbClr val="375D49"/>
                </a:solidFill>
              </a:rPr>
              <a:t>Je te conseille d’aller chez le medecin.</a:t>
            </a:r>
          </a:p>
          <a:p>
            <a:r>
              <a:rPr lang="pl-PL" sz="3600" dirty="0">
                <a:solidFill>
                  <a:srgbClr val="375D49"/>
                </a:solidFill>
              </a:rPr>
              <a:t>Je te conseille d’appeler l’ambassade.</a:t>
            </a:r>
          </a:p>
          <a:p>
            <a:r>
              <a:rPr lang="pl-PL" sz="3600" dirty="0">
                <a:solidFill>
                  <a:srgbClr val="375D49"/>
                </a:solidFill>
              </a:rPr>
              <a:t>Je vous conseille de </a:t>
            </a:r>
            <a:r>
              <a:rPr lang="pl-PL" sz="3600" b="1" dirty="0">
                <a:solidFill>
                  <a:srgbClr val="375D49"/>
                </a:solidFill>
              </a:rPr>
              <a:t>ne pas </a:t>
            </a:r>
            <a:r>
              <a:rPr lang="pl-PL" sz="3600" dirty="0">
                <a:solidFill>
                  <a:srgbClr val="375D49"/>
                </a:solidFill>
              </a:rPr>
              <a:t>renoncer a votre projet.</a:t>
            </a:r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0" y="1587500"/>
            <a:ext cx="120523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375D49"/>
                </a:solidFill>
              </a:rPr>
              <a:t>3. Konstrukcja czasowników</a:t>
            </a:r>
          </a:p>
          <a:p>
            <a:r>
              <a:rPr lang="pl-PL" sz="4000" dirty="0">
                <a:solidFill>
                  <a:srgbClr val="375D49"/>
                </a:solidFill>
              </a:rPr>
              <a:t> 			</a:t>
            </a:r>
            <a:r>
              <a:rPr lang="pl-PL" sz="4000" i="1" dirty="0">
                <a:solidFill>
                  <a:srgbClr val="375D49"/>
                </a:solidFill>
              </a:rPr>
              <a:t>devoir </a:t>
            </a:r>
            <a:r>
              <a:rPr lang="pl-PL" sz="4000" dirty="0">
                <a:solidFill>
                  <a:srgbClr val="375D49"/>
                </a:solidFill>
              </a:rPr>
              <a:t>i</a:t>
            </a:r>
            <a:r>
              <a:rPr lang="pl-PL" sz="4000" i="1" dirty="0">
                <a:solidFill>
                  <a:srgbClr val="375D49"/>
                </a:solidFill>
              </a:rPr>
              <a:t> pouvoir + bezokolicznik</a:t>
            </a:r>
          </a:p>
          <a:p>
            <a:r>
              <a:rPr lang="pl-PL" sz="4000" i="1" dirty="0">
                <a:solidFill>
                  <a:srgbClr val="375D49"/>
                </a:solidFill>
              </a:rPr>
              <a:t>	</a:t>
            </a:r>
            <a:r>
              <a:rPr lang="pl-PL" sz="4000" dirty="0">
                <a:solidFill>
                  <a:srgbClr val="375D49"/>
                </a:solidFill>
              </a:rPr>
              <a:t>w trybie oznajmującym i przypuszczającym</a:t>
            </a:r>
          </a:p>
          <a:p>
            <a:endParaRPr lang="pl-PL" sz="3600" dirty="0">
              <a:solidFill>
                <a:srgbClr val="375D49"/>
              </a:solidFill>
            </a:endParaRPr>
          </a:p>
          <a:p>
            <a:r>
              <a:rPr lang="pl-PL" sz="4000" dirty="0">
                <a:solidFill>
                  <a:srgbClr val="375D49"/>
                </a:solidFill>
              </a:rPr>
              <a:t>Tu </a:t>
            </a:r>
            <a:r>
              <a:rPr lang="fr-FR" sz="4000" b="1" dirty="0">
                <a:solidFill>
                  <a:srgbClr val="375D49"/>
                </a:solidFill>
              </a:rPr>
              <a:t>dois</a:t>
            </a:r>
            <a:r>
              <a:rPr lang="fr-FR" sz="4000" dirty="0">
                <a:solidFill>
                  <a:srgbClr val="375D49"/>
                </a:solidFill>
              </a:rPr>
              <a:t> apprendre systématiquement.</a:t>
            </a:r>
          </a:p>
          <a:p>
            <a:r>
              <a:rPr lang="fr-FR" sz="4000" dirty="0">
                <a:solidFill>
                  <a:srgbClr val="375D49"/>
                </a:solidFill>
              </a:rPr>
              <a:t>Tu </a:t>
            </a:r>
            <a:r>
              <a:rPr lang="fr-FR" sz="4000" b="1" dirty="0">
                <a:solidFill>
                  <a:srgbClr val="375D49"/>
                </a:solidFill>
              </a:rPr>
              <a:t>devrais</a:t>
            </a:r>
            <a:r>
              <a:rPr lang="fr-FR" sz="4000" dirty="0">
                <a:solidFill>
                  <a:srgbClr val="375D49"/>
                </a:solidFill>
              </a:rPr>
              <a:t> apprendre pendant les vacances.</a:t>
            </a:r>
          </a:p>
          <a:p>
            <a:r>
              <a:rPr lang="fr-FR" sz="3600" dirty="0">
                <a:solidFill>
                  <a:srgbClr val="375D49"/>
                </a:solidFill>
              </a:rPr>
              <a:t>Tu </a:t>
            </a:r>
            <a:r>
              <a:rPr lang="fr-FR" sz="3600" b="1" dirty="0">
                <a:solidFill>
                  <a:srgbClr val="375D49"/>
                </a:solidFill>
              </a:rPr>
              <a:t>peux</a:t>
            </a:r>
            <a:r>
              <a:rPr lang="fr-FR" sz="3600" dirty="0">
                <a:solidFill>
                  <a:srgbClr val="375D49"/>
                </a:solidFill>
              </a:rPr>
              <a:t> envoyer ta demande de bourse par courriel.</a:t>
            </a:r>
          </a:p>
          <a:p>
            <a:r>
              <a:rPr lang="fr-FR" sz="3600" dirty="0">
                <a:solidFill>
                  <a:srgbClr val="375D49"/>
                </a:solidFill>
              </a:rPr>
              <a:t>Tu </a:t>
            </a:r>
            <a:r>
              <a:rPr lang="fr-FR" sz="3600" b="1" dirty="0">
                <a:solidFill>
                  <a:srgbClr val="375D49"/>
                </a:solidFill>
              </a:rPr>
              <a:t>pourrais</a:t>
            </a:r>
            <a:r>
              <a:rPr lang="fr-FR" sz="3600" dirty="0">
                <a:solidFill>
                  <a:srgbClr val="375D49"/>
                </a:solidFill>
              </a:rPr>
              <a:t> prendre un rendez-vous a l’ambassade</a:t>
            </a:r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745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66700" y="1625600"/>
            <a:ext cx="117348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375D49"/>
                </a:solidFill>
              </a:rPr>
              <a:t>4. Czasownik </a:t>
            </a:r>
            <a:r>
              <a:rPr lang="pl-PL" sz="4000" i="1" dirty="0">
                <a:solidFill>
                  <a:srgbClr val="375D49"/>
                </a:solidFill>
              </a:rPr>
              <a:t>falloir</a:t>
            </a:r>
            <a:r>
              <a:rPr lang="pl-PL" sz="4000" dirty="0">
                <a:solidFill>
                  <a:srgbClr val="375D49"/>
                </a:solidFill>
              </a:rPr>
              <a:t> w trybie</a:t>
            </a:r>
            <a:r>
              <a:rPr lang="fr-FR" sz="4000" dirty="0">
                <a:solidFill>
                  <a:srgbClr val="375D49"/>
                </a:solidFill>
              </a:rPr>
              <a:t> </a:t>
            </a:r>
            <a:r>
              <a:rPr lang="pl-PL" sz="4000" dirty="0">
                <a:solidFill>
                  <a:srgbClr val="375D49"/>
                </a:solidFill>
              </a:rPr>
              <a:t>oznajmującym </a:t>
            </a:r>
            <a:endParaRPr lang="fr-FR" sz="4000" dirty="0">
              <a:solidFill>
                <a:srgbClr val="375D49"/>
              </a:solidFill>
            </a:endParaRPr>
          </a:p>
          <a:p>
            <a:r>
              <a:rPr lang="fr-FR" sz="4000" dirty="0">
                <a:solidFill>
                  <a:srgbClr val="375D49"/>
                </a:solidFill>
              </a:rPr>
              <a:t>	</a:t>
            </a:r>
            <a:r>
              <a:rPr lang="pl-PL" sz="4000" dirty="0">
                <a:solidFill>
                  <a:srgbClr val="375D49"/>
                </a:solidFill>
              </a:rPr>
              <a:t>i przypuszczającym</a:t>
            </a:r>
            <a:r>
              <a:rPr lang="fr-FR" sz="4000" dirty="0">
                <a:solidFill>
                  <a:srgbClr val="375D49"/>
                </a:solidFill>
              </a:rPr>
              <a:t> </a:t>
            </a:r>
            <a:r>
              <a:rPr lang="pl-PL" sz="4000" i="1" dirty="0">
                <a:solidFill>
                  <a:srgbClr val="375D49"/>
                </a:solidFill>
              </a:rPr>
              <a:t>il faut que/Il faudrait que 	</a:t>
            </a:r>
            <a:r>
              <a:rPr lang="fr-FR" sz="4000" i="1" dirty="0">
                <a:solidFill>
                  <a:srgbClr val="375D49"/>
                </a:solidFill>
              </a:rPr>
              <a:t>													</a:t>
            </a:r>
            <a:r>
              <a:rPr lang="pl-PL" sz="4000" i="1" dirty="0">
                <a:solidFill>
                  <a:srgbClr val="375D49"/>
                </a:solidFill>
              </a:rPr>
              <a:t>+ SUBJONCTIF</a:t>
            </a:r>
          </a:p>
          <a:p>
            <a:endParaRPr lang="pl-PL" sz="4000" i="1" dirty="0">
              <a:solidFill>
                <a:srgbClr val="375D49"/>
              </a:solidFill>
            </a:endParaRPr>
          </a:p>
          <a:p>
            <a:r>
              <a:rPr lang="fr-FR" sz="4000" dirty="0">
                <a:solidFill>
                  <a:srgbClr val="375D49"/>
                </a:solidFill>
              </a:rPr>
              <a:t>	Il faut que tu révises tes notes.</a:t>
            </a:r>
          </a:p>
          <a:p>
            <a:r>
              <a:rPr lang="fr-FR" sz="4000" dirty="0">
                <a:solidFill>
                  <a:srgbClr val="375D49"/>
                </a:solidFill>
              </a:rPr>
              <a:t>	Il faut que vous appeliez le service étudiant.</a:t>
            </a:r>
          </a:p>
          <a:p>
            <a:r>
              <a:rPr lang="fr-FR" sz="4000" dirty="0">
                <a:solidFill>
                  <a:srgbClr val="375D49"/>
                </a:solidFill>
              </a:rPr>
              <a:t>			</a:t>
            </a:r>
          </a:p>
          <a:p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820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0" y="1587500"/>
            <a:ext cx="120523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rgbClr val="375D49"/>
                </a:solidFill>
              </a:rPr>
              <a:t>5. Wyrażenie</a:t>
            </a:r>
          </a:p>
          <a:p>
            <a:r>
              <a:rPr lang="pl-PL" sz="4000" dirty="0">
                <a:solidFill>
                  <a:srgbClr val="375D49"/>
                </a:solidFill>
              </a:rPr>
              <a:t>	</a:t>
            </a:r>
            <a:r>
              <a:rPr lang="pl-PL" sz="4000" i="1" dirty="0">
                <a:solidFill>
                  <a:srgbClr val="375D49"/>
                </a:solidFill>
              </a:rPr>
              <a:t>Moi, </a:t>
            </a:r>
            <a:r>
              <a:rPr lang="fr-FR" sz="4000" i="1" dirty="0">
                <a:solidFill>
                  <a:srgbClr val="375D49"/>
                </a:solidFill>
              </a:rPr>
              <a:t>à</a:t>
            </a:r>
            <a:r>
              <a:rPr lang="pl-PL" sz="4000" i="1" dirty="0">
                <a:solidFill>
                  <a:srgbClr val="375D49"/>
                </a:solidFill>
              </a:rPr>
              <a:t> ta/votre place + conditionnel </a:t>
            </a:r>
            <a:r>
              <a:rPr lang="fr-FR" sz="4000" i="1" dirty="0">
                <a:solidFill>
                  <a:srgbClr val="375D49"/>
                </a:solidFill>
              </a:rPr>
              <a:t>présent</a:t>
            </a:r>
          </a:p>
          <a:p>
            <a:endParaRPr lang="pl-PL" sz="3600" i="1" dirty="0">
              <a:solidFill>
                <a:srgbClr val="375D49"/>
              </a:solidFill>
            </a:endParaRPr>
          </a:p>
          <a:p>
            <a:r>
              <a:rPr lang="fr-FR" sz="3600" dirty="0">
                <a:solidFill>
                  <a:srgbClr val="375D49"/>
                </a:solidFill>
              </a:rPr>
              <a:t>	</a:t>
            </a:r>
            <a:r>
              <a:rPr lang="pl-PL" sz="3600" dirty="0">
                <a:solidFill>
                  <a:srgbClr val="375D49"/>
                </a:solidFill>
              </a:rPr>
              <a:t>Moi, </a:t>
            </a:r>
            <a:r>
              <a:rPr lang="fr-FR" sz="3600" dirty="0">
                <a:solidFill>
                  <a:srgbClr val="375D49"/>
                </a:solidFill>
              </a:rPr>
              <a:t>à</a:t>
            </a:r>
            <a:r>
              <a:rPr lang="pl-PL" sz="3600" dirty="0">
                <a:solidFill>
                  <a:srgbClr val="375D49"/>
                </a:solidFill>
              </a:rPr>
              <a:t> ta place, je me </a:t>
            </a:r>
            <a:r>
              <a:rPr lang="fr-CA" sz="3600" dirty="0">
                <a:solidFill>
                  <a:srgbClr val="375D49"/>
                </a:solidFill>
              </a:rPr>
              <a:t>présenterais</a:t>
            </a:r>
            <a:r>
              <a:rPr lang="pl-PL" sz="3600" dirty="0">
                <a:solidFill>
                  <a:srgbClr val="375D49"/>
                </a:solidFill>
              </a:rPr>
              <a:t> </a:t>
            </a:r>
            <a:r>
              <a:rPr lang="fr-FR" sz="3600" dirty="0">
                <a:solidFill>
                  <a:srgbClr val="375D49"/>
                </a:solidFill>
              </a:rPr>
              <a:t>à</a:t>
            </a:r>
            <a:r>
              <a:rPr lang="pl-PL" sz="3600" dirty="0">
                <a:solidFill>
                  <a:srgbClr val="375D49"/>
                </a:solidFill>
              </a:rPr>
              <a:t> </a:t>
            </a:r>
            <a:r>
              <a:rPr lang="fr-RE" sz="3600" dirty="0">
                <a:solidFill>
                  <a:srgbClr val="375D49"/>
                </a:solidFill>
              </a:rPr>
              <a:t>cet</a:t>
            </a:r>
            <a:r>
              <a:rPr lang="pl-PL" sz="3600" dirty="0">
                <a:solidFill>
                  <a:srgbClr val="375D49"/>
                </a:solidFill>
              </a:rPr>
              <a:t> </a:t>
            </a:r>
            <a:r>
              <a:rPr lang="fr-FR" sz="3600" dirty="0">
                <a:solidFill>
                  <a:srgbClr val="375D49"/>
                </a:solidFill>
              </a:rPr>
              <a:t>enretien</a:t>
            </a:r>
            <a:r>
              <a:rPr lang="pl-PL" sz="3600" dirty="0">
                <a:solidFill>
                  <a:srgbClr val="375D49"/>
                </a:solidFill>
              </a:rPr>
              <a:t>.</a:t>
            </a:r>
          </a:p>
          <a:p>
            <a:r>
              <a:rPr lang="fr-FR" sz="3600" dirty="0">
                <a:solidFill>
                  <a:srgbClr val="375D49"/>
                </a:solidFill>
              </a:rPr>
              <a:t>	</a:t>
            </a:r>
            <a:r>
              <a:rPr lang="pl-PL" sz="3200" dirty="0">
                <a:solidFill>
                  <a:srgbClr val="375D49"/>
                </a:solidFill>
              </a:rPr>
              <a:t>Moi, </a:t>
            </a:r>
            <a:r>
              <a:rPr lang="fr-FR" sz="3200" dirty="0">
                <a:solidFill>
                  <a:srgbClr val="375D49"/>
                </a:solidFill>
              </a:rPr>
              <a:t>à</a:t>
            </a:r>
            <a:r>
              <a:rPr lang="pl-PL" sz="3200" dirty="0">
                <a:solidFill>
                  <a:srgbClr val="375D49"/>
                </a:solidFill>
              </a:rPr>
              <a:t> votre place, je m’inscrirais </a:t>
            </a:r>
            <a:r>
              <a:rPr lang="fr-FR" sz="3200" dirty="0">
                <a:solidFill>
                  <a:srgbClr val="375D49"/>
                </a:solidFill>
              </a:rPr>
              <a:t>à </a:t>
            </a:r>
            <a:r>
              <a:rPr lang="pl-PL" sz="3200" dirty="0">
                <a:solidFill>
                  <a:srgbClr val="375D49"/>
                </a:solidFill>
              </a:rPr>
              <a:t>ce </a:t>
            </a:r>
            <a:r>
              <a:rPr lang="fr-MC" sz="3200" dirty="0">
                <a:solidFill>
                  <a:srgbClr val="375D49"/>
                </a:solidFill>
              </a:rPr>
              <a:t>stage</a:t>
            </a:r>
            <a:r>
              <a:rPr lang="pl-PL" sz="3200" dirty="0">
                <a:solidFill>
                  <a:srgbClr val="375D49"/>
                </a:solidFill>
              </a:rPr>
              <a:t> </a:t>
            </a:r>
            <a:r>
              <a:rPr lang="fr-FR" sz="3200" dirty="0">
                <a:solidFill>
                  <a:srgbClr val="375D49"/>
                </a:solidFill>
              </a:rPr>
              <a:t>à	l’étranger</a:t>
            </a:r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104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</TotalTime>
  <Words>207</Words>
  <Application>Microsoft Macintosh PowerPoint</Application>
  <PresentationFormat>Panoramiczny</PresentationFormat>
  <Paragraphs>31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sandra wilk</cp:lastModifiedBy>
  <cp:revision>6</cp:revision>
  <dcterms:created xsi:type="dcterms:W3CDTF">2022-02-27T16:44:36Z</dcterms:created>
  <dcterms:modified xsi:type="dcterms:W3CDTF">2022-03-02T09:49:34Z</dcterms:modified>
</cp:coreProperties>
</file>